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58" r:id="rId5"/>
    <p:sldId id="260" r:id="rId6"/>
    <p:sldId id="261" r:id="rId7"/>
    <p:sldId id="262" r:id="rId8"/>
    <p:sldId id="263" r:id="rId9"/>
    <p:sldId id="264" r:id="rId10"/>
    <p:sldId id="265" r:id="rId11"/>
    <p:sldId id="271" r:id="rId12"/>
    <p:sldId id="272" r:id="rId13"/>
    <p:sldId id="273" r:id="rId14"/>
    <p:sldId id="274" r:id="rId15"/>
    <p:sldId id="275" r:id="rId16"/>
    <p:sldId id="276" r:id="rId17"/>
    <p:sldId id="277" r:id="rId18"/>
    <p:sldId id="278" r:id="rId19"/>
    <p:sldId id="267" r:id="rId20"/>
    <p:sldId id="279" r:id="rId21"/>
    <p:sldId id="280" r:id="rId22"/>
    <p:sldId id="281"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B2B2B2"/>
    <a:srgbClr val="DDDDD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7F8469-AC31-4B81-9671-D78FF283E979}" v="34" dt="2023-12-12T14:36:27.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662" autoAdjust="0"/>
    <p:restoredTop sz="94660"/>
  </p:normalViewPr>
  <p:slideViewPr>
    <p:cSldViewPr snapToGrid="0">
      <p:cViewPr varScale="1">
        <p:scale>
          <a:sx n="60" d="100"/>
          <a:sy n="60" d="100"/>
        </p:scale>
        <p:origin x="9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Carolina Kosai Fischer" userId="a4727b61c925489c" providerId="LiveId" clId="{727F8469-AC31-4B81-9671-D78FF283E979}"/>
    <pc:docChg chg="undo custSel addSld delSld modSld sldOrd">
      <pc:chgData name="Ana Carolina Kosai Fischer" userId="a4727b61c925489c" providerId="LiveId" clId="{727F8469-AC31-4B81-9671-D78FF283E979}" dt="2023-12-12T14:38:12.784" v="1095" actId="255"/>
      <pc:docMkLst>
        <pc:docMk/>
      </pc:docMkLst>
      <pc:sldChg chg="addSp modSp">
        <pc:chgData name="Ana Carolina Kosai Fischer" userId="a4727b61c925489c" providerId="LiveId" clId="{727F8469-AC31-4B81-9671-D78FF283E979}" dt="2023-12-12T13:11:03.387" v="423" actId="164"/>
        <pc:sldMkLst>
          <pc:docMk/>
          <pc:sldMk cId="2839521712" sldId="257"/>
        </pc:sldMkLst>
        <pc:spChg chg="mod">
          <ac:chgData name="Ana Carolina Kosai Fischer" userId="a4727b61c925489c" providerId="LiveId" clId="{727F8469-AC31-4B81-9671-D78FF283E979}" dt="2023-12-12T13:11:03.387" v="423" actId="164"/>
          <ac:spMkLst>
            <pc:docMk/>
            <pc:sldMk cId="2839521712" sldId="257"/>
            <ac:spMk id="12" creationId="{1CCB9EA2-DEBC-892D-89F3-60ABE2C3A0C2}"/>
          </ac:spMkLst>
        </pc:spChg>
        <pc:grpChg chg="add mod">
          <ac:chgData name="Ana Carolina Kosai Fischer" userId="a4727b61c925489c" providerId="LiveId" clId="{727F8469-AC31-4B81-9671-D78FF283E979}" dt="2023-12-12T13:11:03.387" v="423" actId="164"/>
          <ac:grpSpMkLst>
            <pc:docMk/>
            <pc:sldMk cId="2839521712" sldId="257"/>
            <ac:grpSpMk id="14" creationId="{46457F45-6E66-6429-F633-B242CF0B9087}"/>
          </ac:grpSpMkLst>
        </pc:grpChg>
        <pc:picChg chg="mod">
          <ac:chgData name="Ana Carolina Kosai Fischer" userId="a4727b61c925489c" providerId="LiveId" clId="{727F8469-AC31-4B81-9671-D78FF283E979}" dt="2023-12-12T13:11:03.387" v="423" actId="164"/>
          <ac:picMkLst>
            <pc:docMk/>
            <pc:sldMk cId="2839521712" sldId="257"/>
            <ac:picMk id="9" creationId="{B90D727A-960F-0DC4-8E84-ACD94D5A2D48}"/>
          </ac:picMkLst>
        </pc:picChg>
      </pc:sldChg>
      <pc:sldChg chg="addSp delSp modSp mod">
        <pc:chgData name="Ana Carolina Kosai Fischer" userId="a4727b61c925489c" providerId="LiveId" clId="{727F8469-AC31-4B81-9671-D78FF283E979}" dt="2023-12-12T13:03:20.711" v="254" actId="207"/>
        <pc:sldMkLst>
          <pc:docMk/>
          <pc:sldMk cId="908058737" sldId="260"/>
        </pc:sldMkLst>
        <pc:spChg chg="mod ord">
          <ac:chgData name="Ana Carolina Kosai Fischer" userId="a4727b61c925489c" providerId="LiveId" clId="{727F8469-AC31-4B81-9671-D78FF283E979}" dt="2023-12-12T12:56:29.043" v="95" actId="255"/>
          <ac:spMkLst>
            <pc:docMk/>
            <pc:sldMk cId="908058737" sldId="260"/>
            <ac:spMk id="3" creationId="{D602FCAA-9F37-6F1E-2E55-B0ADACB53AB9}"/>
          </ac:spMkLst>
        </pc:spChg>
        <pc:spChg chg="del">
          <ac:chgData name="Ana Carolina Kosai Fischer" userId="a4727b61c925489c" providerId="LiveId" clId="{727F8469-AC31-4B81-9671-D78FF283E979}" dt="2023-12-12T12:57:41.615" v="109" actId="478"/>
          <ac:spMkLst>
            <pc:docMk/>
            <pc:sldMk cId="908058737" sldId="260"/>
            <ac:spMk id="5" creationId="{CD8BED20-E80F-EB56-34E0-41CED41B601E}"/>
          </ac:spMkLst>
        </pc:spChg>
        <pc:spChg chg="add mod">
          <ac:chgData name="Ana Carolina Kosai Fischer" userId="a4727b61c925489c" providerId="LiveId" clId="{727F8469-AC31-4B81-9671-D78FF283E979}" dt="2023-12-12T12:56:44.584" v="97" actId="255"/>
          <ac:spMkLst>
            <pc:docMk/>
            <pc:sldMk cId="908058737" sldId="260"/>
            <ac:spMk id="9" creationId="{54DB4262-77A9-E1A8-3F87-8B2B9A222F35}"/>
          </ac:spMkLst>
        </pc:spChg>
        <pc:spChg chg="add mod">
          <ac:chgData name="Ana Carolina Kosai Fischer" userId="a4727b61c925489c" providerId="LiveId" clId="{727F8469-AC31-4B81-9671-D78FF283E979}" dt="2023-12-12T12:57:39.258" v="108"/>
          <ac:spMkLst>
            <pc:docMk/>
            <pc:sldMk cId="908058737" sldId="260"/>
            <ac:spMk id="11" creationId="{47DFC703-A13F-16D0-8E0D-37958F48D33F}"/>
          </ac:spMkLst>
        </pc:spChg>
        <pc:picChg chg="mod modCrop">
          <ac:chgData name="Ana Carolina Kosai Fischer" userId="a4727b61c925489c" providerId="LiveId" clId="{727F8469-AC31-4B81-9671-D78FF283E979}" dt="2023-12-12T13:03:20.711" v="254" actId="207"/>
          <ac:picMkLst>
            <pc:docMk/>
            <pc:sldMk cId="908058737" sldId="260"/>
            <ac:picMk id="14" creationId="{46DADCC3-5ADC-7743-E3BB-ED3390512820}"/>
          </ac:picMkLst>
        </pc:picChg>
      </pc:sldChg>
      <pc:sldChg chg="addSp delSp modSp mod">
        <pc:chgData name="Ana Carolina Kosai Fischer" userId="a4727b61c925489c" providerId="LiveId" clId="{727F8469-AC31-4B81-9671-D78FF283E979}" dt="2023-12-12T12:59:15.008" v="132" actId="27636"/>
        <pc:sldMkLst>
          <pc:docMk/>
          <pc:sldMk cId="1159134242" sldId="261"/>
        </pc:sldMkLst>
        <pc:spChg chg="del">
          <ac:chgData name="Ana Carolina Kosai Fischer" userId="a4727b61c925489c" providerId="LiveId" clId="{727F8469-AC31-4B81-9671-D78FF283E979}" dt="2023-12-12T12:54:14.276" v="25" actId="478"/>
          <ac:spMkLst>
            <pc:docMk/>
            <pc:sldMk cId="1159134242" sldId="261"/>
            <ac:spMk id="2" creationId="{CD06283D-D329-8CF6-0507-459C92C9870C}"/>
          </ac:spMkLst>
        </pc:spChg>
        <pc:spChg chg="mod">
          <ac:chgData name="Ana Carolina Kosai Fischer" userId="a4727b61c925489c" providerId="LiveId" clId="{727F8469-AC31-4B81-9671-D78FF283E979}" dt="2023-12-12T12:59:15.008" v="132" actId="27636"/>
          <ac:spMkLst>
            <pc:docMk/>
            <pc:sldMk cId="1159134242" sldId="261"/>
            <ac:spMk id="3" creationId="{2BC0ACAB-D986-7529-8769-03D3BA727484}"/>
          </ac:spMkLst>
        </pc:spChg>
        <pc:spChg chg="add del mod">
          <ac:chgData name="Ana Carolina Kosai Fischer" userId="a4727b61c925489c" providerId="LiveId" clId="{727F8469-AC31-4B81-9671-D78FF283E979}" dt="2023-12-12T12:54:15.942" v="26" actId="478"/>
          <ac:spMkLst>
            <pc:docMk/>
            <pc:sldMk cId="1159134242" sldId="261"/>
            <ac:spMk id="5" creationId="{6D1D9367-7806-1F4B-B930-9BA9A85D623C}"/>
          </ac:spMkLst>
        </pc:spChg>
        <pc:spChg chg="add mod">
          <ac:chgData name="Ana Carolina Kosai Fischer" userId="a4727b61c925489c" providerId="LiveId" clId="{727F8469-AC31-4B81-9671-D78FF283E979}" dt="2023-12-12T12:54:21.143" v="38" actId="20577"/>
          <ac:spMkLst>
            <pc:docMk/>
            <pc:sldMk cId="1159134242" sldId="261"/>
            <ac:spMk id="6" creationId="{CCB15476-0FE6-0A17-365A-C4CEE8F20656}"/>
          </ac:spMkLst>
        </pc:spChg>
        <pc:spChg chg="add del mod">
          <ac:chgData name="Ana Carolina Kosai Fischer" userId="a4727b61c925489c" providerId="LiveId" clId="{727F8469-AC31-4B81-9671-D78FF283E979}" dt="2023-12-12T12:57:46.425" v="112" actId="478"/>
          <ac:spMkLst>
            <pc:docMk/>
            <pc:sldMk cId="1159134242" sldId="261"/>
            <ac:spMk id="7" creationId="{E0CABD55-5F21-7D10-C583-38D848DFA740}"/>
          </ac:spMkLst>
        </pc:spChg>
        <pc:spChg chg="add mod">
          <ac:chgData name="Ana Carolina Kosai Fischer" userId="a4727b61c925489c" providerId="LiveId" clId="{727F8469-AC31-4B81-9671-D78FF283E979}" dt="2023-12-12T12:54:16.275" v="27"/>
          <ac:spMkLst>
            <pc:docMk/>
            <pc:sldMk cId="1159134242" sldId="261"/>
            <ac:spMk id="9" creationId="{2EB62222-D9A2-8CD8-872B-F9A0EDEEBBCB}"/>
          </ac:spMkLst>
        </pc:spChg>
        <pc:spChg chg="add mod">
          <ac:chgData name="Ana Carolina Kosai Fischer" userId="a4727b61c925489c" providerId="LiveId" clId="{727F8469-AC31-4B81-9671-D78FF283E979}" dt="2023-12-12T12:55:05.247" v="56" actId="20577"/>
          <ac:spMkLst>
            <pc:docMk/>
            <pc:sldMk cId="1159134242" sldId="261"/>
            <ac:spMk id="12" creationId="{A8B074CE-8547-3817-54B0-D955104B79DA}"/>
          </ac:spMkLst>
        </pc:spChg>
        <pc:spChg chg="add del mod">
          <ac:chgData name="Ana Carolina Kosai Fischer" userId="a4727b61c925489c" providerId="LiveId" clId="{727F8469-AC31-4B81-9671-D78FF283E979}" dt="2023-12-12T12:57:53.463" v="113" actId="478"/>
          <ac:spMkLst>
            <pc:docMk/>
            <pc:sldMk cId="1159134242" sldId="261"/>
            <ac:spMk id="13" creationId="{D0CB2C50-0616-CDEF-C2C7-D15AF58E602D}"/>
          </ac:spMkLst>
        </pc:spChg>
      </pc:sldChg>
      <pc:sldChg chg="addSp delSp modSp mod">
        <pc:chgData name="Ana Carolina Kosai Fischer" userId="a4727b61c925489c" providerId="LiveId" clId="{727F8469-AC31-4B81-9671-D78FF283E979}" dt="2023-12-12T13:01:55.737" v="209" actId="113"/>
        <pc:sldMkLst>
          <pc:docMk/>
          <pc:sldMk cId="2761531199" sldId="262"/>
        </pc:sldMkLst>
        <pc:spChg chg="del">
          <ac:chgData name="Ana Carolina Kosai Fischer" userId="a4727b61c925489c" providerId="LiveId" clId="{727F8469-AC31-4B81-9671-D78FF283E979}" dt="2023-12-12T12:58:55.745" v="125" actId="478"/>
          <ac:spMkLst>
            <pc:docMk/>
            <pc:sldMk cId="2761531199" sldId="262"/>
            <ac:spMk id="2" creationId="{CD06283D-D329-8CF6-0507-459C92C9870C}"/>
          </ac:spMkLst>
        </pc:spChg>
        <pc:spChg chg="add mod">
          <ac:chgData name="Ana Carolina Kosai Fischer" userId="a4727b61c925489c" providerId="LiveId" clId="{727F8469-AC31-4B81-9671-D78FF283E979}" dt="2023-12-12T12:59:29.492" v="136" actId="404"/>
          <ac:spMkLst>
            <pc:docMk/>
            <pc:sldMk cId="2761531199" sldId="262"/>
            <ac:spMk id="6" creationId="{35F1E4E0-5B87-B9BA-4C08-3A086B51B118}"/>
          </ac:spMkLst>
        </pc:spChg>
        <pc:spChg chg="add del mod">
          <ac:chgData name="Ana Carolina Kosai Fischer" userId="a4727b61c925489c" providerId="LiveId" clId="{727F8469-AC31-4B81-9671-D78FF283E979}" dt="2023-12-12T12:58:57.823" v="127" actId="478"/>
          <ac:spMkLst>
            <pc:docMk/>
            <pc:sldMk cId="2761531199" sldId="262"/>
            <ac:spMk id="8" creationId="{A65D7E38-D3A4-1AE3-3C87-649C54ECAE6D}"/>
          </ac:spMkLst>
        </pc:spChg>
        <pc:spChg chg="add mod">
          <ac:chgData name="Ana Carolina Kosai Fischer" userId="a4727b61c925489c" providerId="LiveId" clId="{727F8469-AC31-4B81-9671-D78FF283E979}" dt="2023-12-12T12:58:56.085" v="126"/>
          <ac:spMkLst>
            <pc:docMk/>
            <pc:sldMk cId="2761531199" sldId="262"/>
            <ac:spMk id="10" creationId="{763FCB92-131D-51C7-90A3-B491F5FC5F21}"/>
          </ac:spMkLst>
        </pc:spChg>
        <pc:spChg chg="add mod">
          <ac:chgData name="Ana Carolina Kosai Fischer" userId="a4727b61c925489c" providerId="LiveId" clId="{727F8469-AC31-4B81-9671-D78FF283E979}" dt="2023-12-12T12:58:56.085" v="126"/>
          <ac:spMkLst>
            <pc:docMk/>
            <pc:sldMk cId="2761531199" sldId="262"/>
            <ac:spMk id="12" creationId="{EE28021E-A30F-E1BA-A000-0CE092A498EE}"/>
          </ac:spMkLst>
        </pc:spChg>
        <pc:spChg chg="add mod">
          <ac:chgData name="Ana Carolina Kosai Fischer" userId="a4727b61c925489c" providerId="LiveId" clId="{727F8469-AC31-4B81-9671-D78FF283E979}" dt="2023-12-12T12:58:56.085" v="126"/>
          <ac:spMkLst>
            <pc:docMk/>
            <pc:sldMk cId="2761531199" sldId="262"/>
            <ac:spMk id="13" creationId="{D0CBF660-CF18-D189-E5FA-F9233EC5B934}"/>
          </ac:spMkLst>
        </pc:spChg>
        <pc:spChg chg="add mod">
          <ac:chgData name="Ana Carolina Kosai Fischer" userId="a4727b61c925489c" providerId="LiveId" clId="{727F8469-AC31-4B81-9671-D78FF283E979}" dt="2023-12-12T12:58:56.085" v="126"/>
          <ac:spMkLst>
            <pc:docMk/>
            <pc:sldMk cId="2761531199" sldId="262"/>
            <ac:spMk id="14" creationId="{98246B59-87AE-8718-EF4C-8B23700C5E76}"/>
          </ac:spMkLst>
        </pc:spChg>
        <pc:spChg chg="mod topLvl">
          <ac:chgData name="Ana Carolina Kosai Fischer" userId="a4727b61c925489c" providerId="LiveId" clId="{727F8469-AC31-4B81-9671-D78FF283E979}" dt="2023-12-12T13:00:53.981" v="190" actId="164"/>
          <ac:spMkLst>
            <pc:docMk/>
            <pc:sldMk cId="2761531199" sldId="262"/>
            <ac:spMk id="16" creationId="{C878F4FC-CFA2-6B7C-2FA6-F01BE8128FEC}"/>
          </ac:spMkLst>
        </pc:spChg>
        <pc:spChg chg="mod topLvl">
          <ac:chgData name="Ana Carolina Kosai Fischer" userId="a4727b61c925489c" providerId="LiveId" clId="{727F8469-AC31-4B81-9671-D78FF283E979}" dt="2023-12-12T13:01:44.417" v="204" actId="113"/>
          <ac:spMkLst>
            <pc:docMk/>
            <pc:sldMk cId="2761531199" sldId="262"/>
            <ac:spMk id="17" creationId="{5D8278C6-8259-5D21-6466-C336EBCD64CE}"/>
          </ac:spMkLst>
        </pc:spChg>
        <pc:spChg chg="mod topLvl">
          <ac:chgData name="Ana Carolina Kosai Fischer" userId="a4727b61c925489c" providerId="LiveId" clId="{727F8469-AC31-4B81-9671-D78FF283E979}" dt="2023-12-12T13:00:58.932" v="192" actId="164"/>
          <ac:spMkLst>
            <pc:docMk/>
            <pc:sldMk cId="2761531199" sldId="262"/>
            <ac:spMk id="18" creationId="{5560A66C-58D4-E9C7-EB92-FA9AAA14E855}"/>
          </ac:spMkLst>
        </pc:spChg>
        <pc:spChg chg="mod topLvl">
          <ac:chgData name="Ana Carolina Kosai Fischer" userId="a4727b61c925489c" providerId="LiveId" clId="{727F8469-AC31-4B81-9671-D78FF283E979}" dt="2023-12-12T13:01:46.953" v="205" actId="113"/>
          <ac:spMkLst>
            <pc:docMk/>
            <pc:sldMk cId="2761531199" sldId="262"/>
            <ac:spMk id="19" creationId="{901C2FF6-1B3E-2CC3-1746-F4B8D52246B2}"/>
          </ac:spMkLst>
        </pc:spChg>
        <pc:spChg chg="mod topLvl">
          <ac:chgData name="Ana Carolina Kosai Fischer" userId="a4727b61c925489c" providerId="LiveId" clId="{727F8469-AC31-4B81-9671-D78FF283E979}" dt="2023-12-12T13:01:02.750" v="194" actId="164"/>
          <ac:spMkLst>
            <pc:docMk/>
            <pc:sldMk cId="2761531199" sldId="262"/>
            <ac:spMk id="20" creationId="{ADD3950C-B0E6-1B5E-C847-6C696070797F}"/>
          </ac:spMkLst>
        </pc:spChg>
        <pc:spChg chg="mod topLvl">
          <ac:chgData name="Ana Carolina Kosai Fischer" userId="a4727b61c925489c" providerId="LiveId" clId="{727F8469-AC31-4B81-9671-D78FF283E979}" dt="2023-12-12T13:01:48.984" v="206" actId="113"/>
          <ac:spMkLst>
            <pc:docMk/>
            <pc:sldMk cId="2761531199" sldId="262"/>
            <ac:spMk id="21" creationId="{E8C801F2-7081-AC14-47C4-C24F19362664}"/>
          </ac:spMkLst>
        </pc:spChg>
        <pc:spChg chg="mod topLvl">
          <ac:chgData name="Ana Carolina Kosai Fischer" userId="a4727b61c925489c" providerId="LiveId" clId="{727F8469-AC31-4B81-9671-D78FF283E979}" dt="2023-12-12T13:01:06.782" v="196" actId="164"/>
          <ac:spMkLst>
            <pc:docMk/>
            <pc:sldMk cId="2761531199" sldId="262"/>
            <ac:spMk id="22" creationId="{0D2F06C3-8B16-823C-C72C-006EC31F09CD}"/>
          </ac:spMkLst>
        </pc:spChg>
        <pc:spChg chg="mod topLvl">
          <ac:chgData name="Ana Carolina Kosai Fischer" userId="a4727b61c925489c" providerId="LiveId" clId="{727F8469-AC31-4B81-9671-D78FF283E979}" dt="2023-12-12T13:01:50.353" v="207" actId="113"/>
          <ac:spMkLst>
            <pc:docMk/>
            <pc:sldMk cId="2761531199" sldId="262"/>
            <ac:spMk id="23" creationId="{F2DBEE93-FB0C-34F5-F2C4-90C11C1E511C}"/>
          </ac:spMkLst>
        </pc:spChg>
        <pc:spChg chg="mod topLvl">
          <ac:chgData name="Ana Carolina Kosai Fischer" userId="a4727b61c925489c" providerId="LiveId" clId="{727F8469-AC31-4B81-9671-D78FF283E979}" dt="2023-12-12T13:01:11.149" v="198" actId="164"/>
          <ac:spMkLst>
            <pc:docMk/>
            <pc:sldMk cId="2761531199" sldId="262"/>
            <ac:spMk id="24" creationId="{3EF17D20-BDA3-40A4-EBF5-D9E503EFB485}"/>
          </ac:spMkLst>
        </pc:spChg>
        <pc:spChg chg="mod topLvl">
          <ac:chgData name="Ana Carolina Kosai Fischer" userId="a4727b61c925489c" providerId="LiveId" clId="{727F8469-AC31-4B81-9671-D78FF283E979}" dt="2023-12-12T13:01:51.984" v="208" actId="113"/>
          <ac:spMkLst>
            <pc:docMk/>
            <pc:sldMk cId="2761531199" sldId="262"/>
            <ac:spMk id="25" creationId="{C59FFFB3-1822-E20E-3451-9AFFF9E789C6}"/>
          </ac:spMkLst>
        </pc:spChg>
        <pc:spChg chg="mod topLvl">
          <ac:chgData name="Ana Carolina Kosai Fischer" userId="a4727b61c925489c" providerId="LiveId" clId="{727F8469-AC31-4B81-9671-D78FF283E979}" dt="2023-12-12T13:01:14.541" v="200" actId="164"/>
          <ac:spMkLst>
            <pc:docMk/>
            <pc:sldMk cId="2761531199" sldId="262"/>
            <ac:spMk id="26" creationId="{6A74230C-53EF-2E1B-4905-72C588DD3DE9}"/>
          </ac:spMkLst>
        </pc:spChg>
        <pc:spChg chg="mod topLvl">
          <ac:chgData name="Ana Carolina Kosai Fischer" userId="a4727b61c925489c" providerId="LiveId" clId="{727F8469-AC31-4B81-9671-D78FF283E979}" dt="2023-12-12T13:01:55.737" v="209" actId="113"/>
          <ac:spMkLst>
            <pc:docMk/>
            <pc:sldMk cId="2761531199" sldId="262"/>
            <ac:spMk id="27" creationId="{47FAF94E-6C37-CC65-5565-BBCF05B22A50}"/>
          </ac:spMkLst>
        </pc:spChg>
        <pc:grpChg chg="del mod">
          <ac:chgData name="Ana Carolina Kosai Fischer" userId="a4727b61c925489c" providerId="LiveId" clId="{727F8469-AC31-4B81-9671-D78FF283E979}" dt="2023-12-12T12:59:49.612" v="138" actId="165"/>
          <ac:grpSpMkLst>
            <pc:docMk/>
            <pc:sldMk cId="2761531199" sldId="262"/>
            <ac:grpSpMk id="15" creationId="{8091004C-F4BD-0A3F-EC48-19C0915D3CB1}"/>
          </ac:grpSpMkLst>
        </pc:grpChg>
        <pc:grpChg chg="add mod">
          <ac:chgData name="Ana Carolina Kosai Fischer" userId="a4727b61c925489c" providerId="LiveId" clId="{727F8469-AC31-4B81-9671-D78FF283E979}" dt="2023-12-12T13:01:27.008" v="202" actId="1076"/>
          <ac:grpSpMkLst>
            <pc:docMk/>
            <pc:sldMk cId="2761531199" sldId="262"/>
            <ac:grpSpMk id="28" creationId="{7403AFAB-6057-E7A9-879E-1115E6B4F2CE}"/>
          </ac:grpSpMkLst>
        </pc:grpChg>
        <pc:grpChg chg="add mod">
          <ac:chgData name="Ana Carolina Kosai Fischer" userId="a4727b61c925489c" providerId="LiveId" clId="{727F8469-AC31-4B81-9671-D78FF283E979}" dt="2023-12-12T13:01:32.941" v="203" actId="408"/>
          <ac:grpSpMkLst>
            <pc:docMk/>
            <pc:sldMk cId="2761531199" sldId="262"/>
            <ac:grpSpMk id="29" creationId="{330BA150-904B-0F5D-ED50-070B4EF26349}"/>
          </ac:grpSpMkLst>
        </pc:grpChg>
        <pc:grpChg chg="add mod">
          <ac:chgData name="Ana Carolina Kosai Fischer" userId="a4727b61c925489c" providerId="LiveId" clId="{727F8469-AC31-4B81-9671-D78FF283E979}" dt="2023-12-12T13:01:32.941" v="203" actId="408"/>
          <ac:grpSpMkLst>
            <pc:docMk/>
            <pc:sldMk cId="2761531199" sldId="262"/>
            <ac:grpSpMk id="30" creationId="{A4074B55-6624-6C21-A2DD-2E4568731621}"/>
          </ac:grpSpMkLst>
        </pc:grpChg>
        <pc:grpChg chg="add mod">
          <ac:chgData name="Ana Carolina Kosai Fischer" userId="a4727b61c925489c" providerId="LiveId" clId="{727F8469-AC31-4B81-9671-D78FF283E979}" dt="2023-12-12T13:01:32.941" v="203" actId="408"/>
          <ac:grpSpMkLst>
            <pc:docMk/>
            <pc:sldMk cId="2761531199" sldId="262"/>
            <ac:grpSpMk id="31" creationId="{82B78BEC-8C4E-C7F5-E873-0E983712FAF4}"/>
          </ac:grpSpMkLst>
        </pc:grpChg>
        <pc:grpChg chg="add mod">
          <ac:chgData name="Ana Carolina Kosai Fischer" userId="a4727b61c925489c" providerId="LiveId" clId="{727F8469-AC31-4B81-9671-D78FF283E979}" dt="2023-12-12T13:01:32.941" v="203" actId="408"/>
          <ac:grpSpMkLst>
            <pc:docMk/>
            <pc:sldMk cId="2761531199" sldId="262"/>
            <ac:grpSpMk id="32" creationId="{0CACE730-E579-8382-124C-A4B455524C6C}"/>
          </ac:grpSpMkLst>
        </pc:grpChg>
        <pc:grpChg chg="add mod">
          <ac:chgData name="Ana Carolina Kosai Fischer" userId="a4727b61c925489c" providerId="LiveId" clId="{727F8469-AC31-4B81-9671-D78FF283E979}" dt="2023-12-12T13:01:23.848" v="201" actId="1076"/>
          <ac:grpSpMkLst>
            <pc:docMk/>
            <pc:sldMk cId="2761531199" sldId="262"/>
            <ac:grpSpMk id="33" creationId="{17CE3DC2-7D78-D0D7-002A-EB203524B7C1}"/>
          </ac:grpSpMkLst>
        </pc:grpChg>
        <pc:graphicFrameChg chg="del">
          <ac:chgData name="Ana Carolina Kosai Fischer" userId="a4727b61c925489c" providerId="LiveId" clId="{727F8469-AC31-4B81-9671-D78FF283E979}" dt="2023-12-12T12:59:42.539" v="137" actId="18245"/>
          <ac:graphicFrameMkLst>
            <pc:docMk/>
            <pc:sldMk cId="2761531199" sldId="262"/>
            <ac:graphicFrameMk id="5" creationId="{3A3033BB-B890-69E7-B1F1-168F64478EFA}"/>
          </ac:graphicFrameMkLst>
        </pc:graphicFrameChg>
      </pc:sldChg>
      <pc:sldChg chg="addSp delSp modSp mod">
        <pc:chgData name="Ana Carolina Kosai Fischer" userId="a4727b61c925489c" providerId="LiveId" clId="{727F8469-AC31-4B81-9671-D78FF283E979}" dt="2023-12-12T13:09:15.658" v="374" actId="20577"/>
        <pc:sldMkLst>
          <pc:docMk/>
          <pc:sldMk cId="63518929" sldId="263"/>
        </pc:sldMkLst>
        <pc:spChg chg="del">
          <ac:chgData name="Ana Carolina Kosai Fischer" userId="a4727b61c925489c" providerId="LiveId" clId="{727F8469-AC31-4B81-9671-D78FF283E979}" dt="2023-12-12T13:02:16.585" v="210" actId="478"/>
          <ac:spMkLst>
            <pc:docMk/>
            <pc:sldMk cId="63518929" sldId="263"/>
            <ac:spMk id="2" creationId="{CD06283D-D329-8CF6-0507-459C92C9870C}"/>
          </ac:spMkLst>
        </pc:spChg>
        <pc:spChg chg="add del mod">
          <ac:chgData name="Ana Carolina Kosai Fischer" userId="a4727b61c925489c" providerId="LiveId" clId="{727F8469-AC31-4B81-9671-D78FF283E979}" dt="2023-12-12T13:02:18.455" v="212" actId="478"/>
          <ac:spMkLst>
            <pc:docMk/>
            <pc:sldMk cId="63518929" sldId="263"/>
            <ac:spMk id="6" creationId="{95286588-1313-E428-E0BF-05E12A550CF7}"/>
          </ac:spMkLst>
        </pc:spChg>
        <pc:spChg chg="add mod">
          <ac:chgData name="Ana Carolina Kosai Fischer" userId="a4727b61c925489c" providerId="LiveId" clId="{727F8469-AC31-4B81-9671-D78FF283E979}" dt="2023-12-12T13:02:17.035" v="211"/>
          <ac:spMkLst>
            <pc:docMk/>
            <pc:sldMk cId="63518929" sldId="263"/>
            <ac:spMk id="7" creationId="{99241E13-06F1-4F05-906C-A9AE60EBD643}"/>
          </ac:spMkLst>
        </pc:spChg>
        <pc:spChg chg="add mod">
          <ac:chgData name="Ana Carolina Kosai Fischer" userId="a4727b61c925489c" providerId="LiveId" clId="{727F8469-AC31-4B81-9671-D78FF283E979}" dt="2023-12-12T13:02:17.035" v="211"/>
          <ac:spMkLst>
            <pc:docMk/>
            <pc:sldMk cId="63518929" sldId="263"/>
            <ac:spMk id="8" creationId="{33C279AC-BA89-C533-77CD-80A6021501BC}"/>
          </ac:spMkLst>
        </pc:spChg>
        <pc:spChg chg="add mod">
          <ac:chgData name="Ana Carolina Kosai Fischer" userId="a4727b61c925489c" providerId="LiveId" clId="{727F8469-AC31-4B81-9671-D78FF283E979}" dt="2023-12-12T13:02:17.035" v="211"/>
          <ac:spMkLst>
            <pc:docMk/>
            <pc:sldMk cId="63518929" sldId="263"/>
            <ac:spMk id="10" creationId="{66208964-DC02-F63C-E93F-482D339D5801}"/>
          </ac:spMkLst>
        </pc:spChg>
        <pc:spChg chg="add mod">
          <ac:chgData name="Ana Carolina Kosai Fischer" userId="a4727b61c925489c" providerId="LiveId" clId="{727F8469-AC31-4B81-9671-D78FF283E979}" dt="2023-12-12T13:02:28.158" v="238" actId="20577"/>
          <ac:spMkLst>
            <pc:docMk/>
            <pc:sldMk cId="63518929" sldId="263"/>
            <ac:spMk id="12" creationId="{84A2996A-C860-B841-418B-1B16362824E5}"/>
          </ac:spMkLst>
        </pc:spChg>
        <pc:spChg chg="del mod topLvl">
          <ac:chgData name="Ana Carolina Kosai Fischer" userId="a4727b61c925489c" providerId="LiveId" clId="{727F8469-AC31-4B81-9671-D78FF283E979}" dt="2023-12-12T13:02:42.974" v="241" actId="478"/>
          <ac:spMkLst>
            <pc:docMk/>
            <pc:sldMk cId="63518929" sldId="263"/>
            <ac:spMk id="18" creationId="{84370812-9C61-711C-3D50-64CDC6F4A24A}"/>
          </ac:spMkLst>
        </pc:spChg>
        <pc:spChg chg="del mod topLvl">
          <ac:chgData name="Ana Carolina Kosai Fischer" userId="a4727b61c925489c" providerId="LiveId" clId="{727F8469-AC31-4B81-9671-D78FF283E979}" dt="2023-12-12T13:02:45.440" v="243" actId="478"/>
          <ac:spMkLst>
            <pc:docMk/>
            <pc:sldMk cId="63518929" sldId="263"/>
            <ac:spMk id="19" creationId="{25FFF30C-50B7-2A18-F507-BE9A8907270D}"/>
          </ac:spMkLst>
        </pc:spChg>
        <pc:spChg chg="del mod topLvl">
          <ac:chgData name="Ana Carolina Kosai Fischer" userId="a4727b61c925489c" providerId="LiveId" clId="{727F8469-AC31-4B81-9671-D78FF283E979}" dt="2023-12-12T13:02:44.870" v="242" actId="478"/>
          <ac:spMkLst>
            <pc:docMk/>
            <pc:sldMk cId="63518929" sldId="263"/>
            <ac:spMk id="20" creationId="{4381682A-2D0A-75BF-D127-E5696025A0AD}"/>
          </ac:spMkLst>
        </pc:spChg>
        <pc:spChg chg="mod topLvl">
          <ac:chgData name="Ana Carolina Kosai Fischer" userId="a4727b61c925489c" providerId="LiveId" clId="{727F8469-AC31-4B81-9671-D78FF283E979}" dt="2023-12-12T13:03:54.530" v="261" actId="164"/>
          <ac:spMkLst>
            <pc:docMk/>
            <pc:sldMk cId="63518929" sldId="263"/>
            <ac:spMk id="21" creationId="{195E9100-184A-B0FF-504B-89391B747022}"/>
          </ac:spMkLst>
        </pc:spChg>
        <pc:spChg chg="mod topLvl">
          <ac:chgData name="Ana Carolina Kosai Fischer" userId="a4727b61c925489c" providerId="LiveId" clId="{727F8469-AC31-4B81-9671-D78FF283E979}" dt="2023-12-12T13:03:54.530" v="261" actId="164"/>
          <ac:spMkLst>
            <pc:docMk/>
            <pc:sldMk cId="63518929" sldId="263"/>
            <ac:spMk id="22" creationId="{9D709AD8-3B38-03A7-7FC5-68D2A34A6007}"/>
          </ac:spMkLst>
        </pc:spChg>
        <pc:spChg chg="mod topLvl">
          <ac:chgData name="Ana Carolina Kosai Fischer" userId="a4727b61c925489c" providerId="LiveId" clId="{727F8469-AC31-4B81-9671-D78FF283E979}" dt="2023-12-12T13:08:37.112" v="365" actId="3064"/>
          <ac:spMkLst>
            <pc:docMk/>
            <pc:sldMk cId="63518929" sldId="263"/>
            <ac:spMk id="23" creationId="{CFD861AD-2AE2-D774-5AD9-BF8ABE8C8485}"/>
          </ac:spMkLst>
        </pc:spChg>
        <pc:spChg chg="mod topLvl">
          <ac:chgData name="Ana Carolina Kosai Fischer" userId="a4727b61c925489c" providerId="LiveId" clId="{727F8469-AC31-4B81-9671-D78FF283E979}" dt="2023-12-12T13:03:40.929" v="257" actId="164"/>
          <ac:spMkLst>
            <pc:docMk/>
            <pc:sldMk cId="63518929" sldId="263"/>
            <ac:spMk id="24" creationId="{FBCB8923-996F-C819-4057-79BB5AFF0FDC}"/>
          </ac:spMkLst>
        </pc:spChg>
        <pc:spChg chg="mod topLvl">
          <ac:chgData name="Ana Carolina Kosai Fischer" userId="a4727b61c925489c" providerId="LiveId" clId="{727F8469-AC31-4B81-9671-D78FF283E979}" dt="2023-12-12T13:03:40.929" v="257" actId="164"/>
          <ac:spMkLst>
            <pc:docMk/>
            <pc:sldMk cId="63518929" sldId="263"/>
            <ac:spMk id="25" creationId="{5041359D-EC3E-3EEA-F29E-0D11D2A0C9CE}"/>
          </ac:spMkLst>
        </pc:spChg>
        <pc:spChg chg="mod topLvl">
          <ac:chgData name="Ana Carolina Kosai Fischer" userId="a4727b61c925489c" providerId="LiveId" clId="{727F8469-AC31-4B81-9671-D78FF283E979}" dt="2023-12-12T13:08:37.112" v="365" actId="3064"/>
          <ac:spMkLst>
            <pc:docMk/>
            <pc:sldMk cId="63518929" sldId="263"/>
            <ac:spMk id="26" creationId="{57BC6A5B-2BA2-F842-A822-BBF9F6EBD0D9}"/>
          </ac:spMkLst>
        </pc:spChg>
        <pc:spChg chg="mod topLvl">
          <ac:chgData name="Ana Carolina Kosai Fischer" userId="a4727b61c925489c" providerId="LiveId" clId="{727F8469-AC31-4B81-9671-D78FF283E979}" dt="2023-12-12T13:03:43.258" v="258" actId="164"/>
          <ac:spMkLst>
            <pc:docMk/>
            <pc:sldMk cId="63518929" sldId="263"/>
            <ac:spMk id="27" creationId="{1ABA0688-8D59-3C49-DC23-2F428D6135EB}"/>
          </ac:spMkLst>
        </pc:spChg>
        <pc:spChg chg="mod topLvl">
          <ac:chgData name="Ana Carolina Kosai Fischer" userId="a4727b61c925489c" providerId="LiveId" clId="{727F8469-AC31-4B81-9671-D78FF283E979}" dt="2023-12-12T13:03:43.258" v="258" actId="164"/>
          <ac:spMkLst>
            <pc:docMk/>
            <pc:sldMk cId="63518929" sldId="263"/>
            <ac:spMk id="28" creationId="{1BF1FFC7-5C8D-8D35-3C6E-9087C15F3234}"/>
          </ac:spMkLst>
        </pc:spChg>
        <pc:spChg chg="mod topLvl">
          <ac:chgData name="Ana Carolina Kosai Fischer" userId="a4727b61c925489c" providerId="LiveId" clId="{727F8469-AC31-4B81-9671-D78FF283E979}" dt="2023-12-12T13:09:15.658" v="374" actId="20577"/>
          <ac:spMkLst>
            <pc:docMk/>
            <pc:sldMk cId="63518929" sldId="263"/>
            <ac:spMk id="29" creationId="{CE99659A-1041-AE25-29AC-0F29D01EDD11}"/>
          </ac:spMkLst>
        </pc:spChg>
        <pc:spChg chg="mod topLvl">
          <ac:chgData name="Ana Carolina Kosai Fischer" userId="a4727b61c925489c" providerId="LiveId" clId="{727F8469-AC31-4B81-9671-D78FF283E979}" dt="2023-12-12T13:03:47.530" v="259" actId="164"/>
          <ac:spMkLst>
            <pc:docMk/>
            <pc:sldMk cId="63518929" sldId="263"/>
            <ac:spMk id="30" creationId="{7B7A3F10-DB01-1296-8217-A9BD6EF59877}"/>
          </ac:spMkLst>
        </pc:spChg>
        <pc:spChg chg="mod topLvl">
          <ac:chgData name="Ana Carolina Kosai Fischer" userId="a4727b61c925489c" providerId="LiveId" clId="{727F8469-AC31-4B81-9671-D78FF283E979}" dt="2023-12-12T13:03:47.530" v="259" actId="164"/>
          <ac:spMkLst>
            <pc:docMk/>
            <pc:sldMk cId="63518929" sldId="263"/>
            <ac:spMk id="31" creationId="{9684142C-2C33-1832-440D-E569CA65BC2E}"/>
          </ac:spMkLst>
        </pc:spChg>
        <pc:spChg chg="mod topLvl">
          <ac:chgData name="Ana Carolina Kosai Fischer" userId="a4727b61c925489c" providerId="LiveId" clId="{727F8469-AC31-4B81-9671-D78FF283E979}" dt="2023-12-12T13:08:37.112" v="365" actId="3064"/>
          <ac:spMkLst>
            <pc:docMk/>
            <pc:sldMk cId="63518929" sldId="263"/>
            <ac:spMk id="32" creationId="{A2C1F088-AD4E-2563-F619-49F467AACCBE}"/>
          </ac:spMkLst>
        </pc:spChg>
        <pc:spChg chg="mod topLvl">
          <ac:chgData name="Ana Carolina Kosai Fischer" userId="a4727b61c925489c" providerId="LiveId" clId="{727F8469-AC31-4B81-9671-D78FF283E979}" dt="2023-12-12T13:03:50.026" v="260" actId="164"/>
          <ac:spMkLst>
            <pc:docMk/>
            <pc:sldMk cId="63518929" sldId="263"/>
            <ac:spMk id="33" creationId="{661F94D6-64F2-F632-77CA-8F374A48CDB0}"/>
          </ac:spMkLst>
        </pc:spChg>
        <pc:spChg chg="mod topLvl">
          <ac:chgData name="Ana Carolina Kosai Fischer" userId="a4727b61c925489c" providerId="LiveId" clId="{727F8469-AC31-4B81-9671-D78FF283E979}" dt="2023-12-12T13:03:50.026" v="260" actId="164"/>
          <ac:spMkLst>
            <pc:docMk/>
            <pc:sldMk cId="63518929" sldId="263"/>
            <ac:spMk id="34" creationId="{99FAE4EF-67F8-672D-5F70-F920F18CC411}"/>
          </ac:spMkLst>
        </pc:spChg>
        <pc:spChg chg="mod topLvl">
          <ac:chgData name="Ana Carolina Kosai Fischer" userId="a4727b61c925489c" providerId="LiveId" clId="{727F8469-AC31-4B81-9671-D78FF283E979}" dt="2023-12-12T13:08:37.112" v="365" actId="3064"/>
          <ac:spMkLst>
            <pc:docMk/>
            <pc:sldMk cId="63518929" sldId="263"/>
            <ac:spMk id="35" creationId="{50071BAB-0E21-226B-6F0C-7A0A18A0A84A}"/>
          </ac:spMkLst>
        </pc:spChg>
        <pc:grpChg chg="del mod">
          <ac:chgData name="Ana Carolina Kosai Fischer" userId="a4727b61c925489c" providerId="LiveId" clId="{727F8469-AC31-4B81-9671-D78FF283E979}" dt="2023-12-12T13:02:40.561" v="240" actId="165"/>
          <ac:grpSpMkLst>
            <pc:docMk/>
            <pc:sldMk cId="63518929" sldId="263"/>
            <ac:grpSpMk id="16" creationId="{3FF591C7-D760-1E86-5636-6BECF9D7F3E7}"/>
          </ac:grpSpMkLst>
        </pc:grpChg>
        <pc:grpChg chg="add mod">
          <ac:chgData name="Ana Carolina Kosai Fischer" userId="a4727b61c925489c" providerId="LiveId" clId="{727F8469-AC31-4B81-9671-D78FF283E979}" dt="2023-12-12T13:03:03.877" v="253" actId="164"/>
          <ac:grpSpMkLst>
            <pc:docMk/>
            <pc:sldMk cId="63518929" sldId="263"/>
            <ac:grpSpMk id="36" creationId="{83A32590-7E5E-27A1-CA80-4F13DCE8460C}"/>
          </ac:grpSpMkLst>
        </pc:grpChg>
        <pc:grpChg chg="add mod">
          <ac:chgData name="Ana Carolina Kosai Fischer" userId="a4727b61c925489c" providerId="LiveId" clId="{727F8469-AC31-4B81-9671-D78FF283E979}" dt="2023-12-12T13:03:03.515" v="252" actId="164"/>
          <ac:grpSpMkLst>
            <pc:docMk/>
            <pc:sldMk cId="63518929" sldId="263"/>
            <ac:grpSpMk id="37" creationId="{5D88EF0A-8AFC-BDED-77A0-A7142A44D6AE}"/>
          </ac:grpSpMkLst>
        </pc:grpChg>
        <pc:grpChg chg="add mod">
          <ac:chgData name="Ana Carolina Kosai Fischer" userId="a4727b61c925489c" providerId="LiveId" clId="{727F8469-AC31-4B81-9671-D78FF283E979}" dt="2023-12-12T13:03:03.190" v="251" actId="164"/>
          <ac:grpSpMkLst>
            <pc:docMk/>
            <pc:sldMk cId="63518929" sldId="263"/>
            <ac:grpSpMk id="38" creationId="{5028DDBB-5E66-8670-4DD3-E5CD93963452}"/>
          </ac:grpSpMkLst>
        </pc:grpChg>
        <pc:grpChg chg="add mod">
          <ac:chgData name="Ana Carolina Kosai Fischer" userId="a4727b61c925489c" providerId="LiveId" clId="{727F8469-AC31-4B81-9671-D78FF283E979}" dt="2023-12-12T13:03:02.850" v="250" actId="164"/>
          <ac:grpSpMkLst>
            <pc:docMk/>
            <pc:sldMk cId="63518929" sldId="263"/>
            <ac:grpSpMk id="39" creationId="{14B7E243-A132-556A-F382-F96E7E965B21}"/>
          </ac:grpSpMkLst>
        </pc:grpChg>
        <pc:grpChg chg="add mod">
          <ac:chgData name="Ana Carolina Kosai Fischer" userId="a4727b61c925489c" providerId="LiveId" clId="{727F8469-AC31-4B81-9671-D78FF283E979}" dt="2023-12-12T13:03:02.542" v="249" actId="164"/>
          <ac:grpSpMkLst>
            <pc:docMk/>
            <pc:sldMk cId="63518929" sldId="263"/>
            <ac:grpSpMk id="40" creationId="{019E5982-585B-55DD-DCD2-BB1D4B925CCE}"/>
          </ac:grpSpMkLst>
        </pc:grpChg>
        <pc:grpChg chg="add mod">
          <ac:chgData name="Ana Carolina Kosai Fischer" userId="a4727b61c925489c" providerId="LiveId" clId="{727F8469-AC31-4B81-9671-D78FF283E979}" dt="2023-12-12T13:06:40.928" v="342" actId="465"/>
          <ac:grpSpMkLst>
            <pc:docMk/>
            <pc:sldMk cId="63518929" sldId="263"/>
            <ac:grpSpMk id="41" creationId="{54682340-7DAA-ABD0-FCDE-72027C686528}"/>
          </ac:grpSpMkLst>
        </pc:grpChg>
        <pc:grpChg chg="add mod">
          <ac:chgData name="Ana Carolina Kosai Fischer" userId="a4727b61c925489c" providerId="LiveId" clId="{727F8469-AC31-4B81-9671-D78FF283E979}" dt="2023-12-12T13:06:40.928" v="342" actId="465"/>
          <ac:grpSpMkLst>
            <pc:docMk/>
            <pc:sldMk cId="63518929" sldId="263"/>
            <ac:grpSpMk id="42" creationId="{0EDC58F1-0648-0EC4-D01E-371CBB791E19}"/>
          </ac:grpSpMkLst>
        </pc:grpChg>
        <pc:grpChg chg="add mod">
          <ac:chgData name="Ana Carolina Kosai Fischer" userId="a4727b61c925489c" providerId="LiveId" clId="{727F8469-AC31-4B81-9671-D78FF283E979}" dt="2023-12-12T13:06:40.928" v="342" actId="465"/>
          <ac:grpSpMkLst>
            <pc:docMk/>
            <pc:sldMk cId="63518929" sldId="263"/>
            <ac:grpSpMk id="43" creationId="{D07D7740-A5A7-A37D-8D7F-D128A1D7A027}"/>
          </ac:grpSpMkLst>
        </pc:grpChg>
        <pc:grpChg chg="add mod">
          <ac:chgData name="Ana Carolina Kosai Fischer" userId="a4727b61c925489c" providerId="LiveId" clId="{727F8469-AC31-4B81-9671-D78FF283E979}" dt="2023-12-12T13:06:36.976" v="341" actId="552"/>
          <ac:grpSpMkLst>
            <pc:docMk/>
            <pc:sldMk cId="63518929" sldId="263"/>
            <ac:grpSpMk id="44" creationId="{E8E6F155-157A-31C5-DA45-ECB64617D19A}"/>
          </ac:grpSpMkLst>
        </pc:grpChg>
        <pc:grpChg chg="add mod">
          <ac:chgData name="Ana Carolina Kosai Fischer" userId="a4727b61c925489c" providerId="LiveId" clId="{727F8469-AC31-4B81-9671-D78FF283E979}" dt="2023-12-12T13:06:36.976" v="341" actId="552"/>
          <ac:grpSpMkLst>
            <pc:docMk/>
            <pc:sldMk cId="63518929" sldId="263"/>
            <ac:grpSpMk id="45" creationId="{A11FA2E8-B7D7-CD4A-FEDD-204D729F075D}"/>
          </ac:grpSpMkLst>
        </pc:grpChg>
        <pc:graphicFrameChg chg="del">
          <ac:chgData name="Ana Carolina Kosai Fischer" userId="a4727b61c925489c" providerId="LiveId" clId="{727F8469-AC31-4B81-9671-D78FF283E979}" dt="2023-12-12T13:02:37.505" v="239" actId="18245"/>
          <ac:graphicFrameMkLst>
            <pc:docMk/>
            <pc:sldMk cId="63518929" sldId="263"/>
            <ac:graphicFrameMk id="17" creationId="{F8FC4511-67E9-1CBF-7751-3DF0676357E7}"/>
          </ac:graphicFrameMkLst>
        </pc:graphicFrameChg>
      </pc:sldChg>
      <pc:sldChg chg="addSp delSp modSp mod">
        <pc:chgData name="Ana Carolina Kosai Fischer" userId="a4727b61c925489c" providerId="LiveId" clId="{727F8469-AC31-4B81-9671-D78FF283E979}" dt="2023-12-12T13:10:22.495" v="422" actId="403"/>
        <pc:sldMkLst>
          <pc:docMk/>
          <pc:sldMk cId="2326137645" sldId="264"/>
        </pc:sldMkLst>
        <pc:spChg chg="del">
          <ac:chgData name="Ana Carolina Kosai Fischer" userId="a4727b61c925489c" providerId="LiveId" clId="{727F8469-AC31-4B81-9671-D78FF283E979}" dt="2023-12-12T13:09:34.945" v="375" actId="478"/>
          <ac:spMkLst>
            <pc:docMk/>
            <pc:sldMk cId="2326137645" sldId="264"/>
            <ac:spMk id="2" creationId="{CD06283D-D329-8CF6-0507-459C92C9870C}"/>
          </ac:spMkLst>
        </pc:spChg>
        <pc:spChg chg="add del mod">
          <ac:chgData name="Ana Carolina Kosai Fischer" userId="a4727b61c925489c" providerId="LiveId" clId="{727F8469-AC31-4B81-9671-D78FF283E979}" dt="2023-12-12T13:09:39.351" v="377" actId="478"/>
          <ac:spMkLst>
            <pc:docMk/>
            <pc:sldMk cId="2326137645" sldId="264"/>
            <ac:spMk id="6" creationId="{1DAC7390-A2EA-26D0-6C80-8645F4F41BCF}"/>
          </ac:spMkLst>
        </pc:spChg>
        <pc:spChg chg="add mod">
          <ac:chgData name="Ana Carolina Kosai Fischer" userId="a4727b61c925489c" providerId="LiveId" clId="{727F8469-AC31-4B81-9671-D78FF283E979}" dt="2023-12-12T13:09:35.259" v="376"/>
          <ac:spMkLst>
            <pc:docMk/>
            <pc:sldMk cId="2326137645" sldId="264"/>
            <ac:spMk id="11" creationId="{5975C607-1018-0468-E21D-8AE733A0984A}"/>
          </ac:spMkLst>
        </pc:spChg>
        <pc:spChg chg="add mod">
          <ac:chgData name="Ana Carolina Kosai Fischer" userId="a4727b61c925489c" providerId="LiveId" clId="{727F8469-AC31-4B81-9671-D78FF283E979}" dt="2023-12-12T13:09:35.259" v="376"/>
          <ac:spMkLst>
            <pc:docMk/>
            <pc:sldMk cId="2326137645" sldId="264"/>
            <ac:spMk id="13" creationId="{A66BDB71-56A7-345C-0BBD-DE73A7CE555E}"/>
          </ac:spMkLst>
        </pc:spChg>
        <pc:spChg chg="add mod">
          <ac:chgData name="Ana Carolina Kosai Fischer" userId="a4727b61c925489c" providerId="LiveId" clId="{727F8469-AC31-4B81-9671-D78FF283E979}" dt="2023-12-12T13:09:35.259" v="376"/>
          <ac:spMkLst>
            <pc:docMk/>
            <pc:sldMk cId="2326137645" sldId="264"/>
            <ac:spMk id="15" creationId="{608E8B47-AA89-6475-5FED-9003D0E46918}"/>
          </ac:spMkLst>
        </pc:spChg>
        <pc:spChg chg="mod">
          <ac:chgData name="Ana Carolina Kosai Fischer" userId="a4727b61c925489c" providerId="LiveId" clId="{727F8469-AC31-4B81-9671-D78FF283E979}" dt="2023-12-12T13:10:22.495" v="422" actId="403"/>
          <ac:spMkLst>
            <pc:docMk/>
            <pc:sldMk cId="2326137645" sldId="264"/>
            <ac:spMk id="18" creationId="{2BC0ACAB-D986-7529-8769-03D3BA727484}"/>
          </ac:spMkLst>
        </pc:spChg>
        <pc:spChg chg="add mod">
          <ac:chgData name="Ana Carolina Kosai Fischer" userId="a4727b61c925489c" providerId="LiveId" clId="{727F8469-AC31-4B81-9671-D78FF283E979}" dt="2023-12-12T13:09:45.046" v="391" actId="20577"/>
          <ac:spMkLst>
            <pc:docMk/>
            <pc:sldMk cId="2326137645" sldId="264"/>
            <ac:spMk id="19" creationId="{DADE3213-5293-F958-2CC7-78275F7A884E}"/>
          </ac:spMkLst>
        </pc:spChg>
      </pc:sldChg>
      <pc:sldChg chg="addSp delSp modSp mod">
        <pc:chgData name="Ana Carolina Kosai Fischer" userId="a4727b61c925489c" providerId="LiveId" clId="{727F8469-AC31-4B81-9671-D78FF283E979}" dt="2023-12-12T14:28:37.856" v="891"/>
        <pc:sldMkLst>
          <pc:docMk/>
          <pc:sldMk cId="3406481197" sldId="265"/>
        </pc:sldMkLst>
        <pc:spChg chg="del">
          <ac:chgData name="Ana Carolina Kosai Fischer" userId="a4727b61c925489c" providerId="LiveId" clId="{727F8469-AC31-4B81-9671-D78FF283E979}" dt="2023-12-12T13:11:09.657" v="424" actId="478"/>
          <ac:spMkLst>
            <pc:docMk/>
            <pc:sldMk cId="3406481197" sldId="265"/>
            <ac:spMk id="2" creationId="{3230D724-1F78-1F0E-E002-4537877623D0}"/>
          </ac:spMkLst>
        </pc:spChg>
        <pc:spChg chg="del mod">
          <ac:chgData name="Ana Carolina Kosai Fischer" userId="a4727b61c925489c" providerId="LiveId" clId="{727F8469-AC31-4B81-9671-D78FF283E979}" dt="2023-12-12T13:13:24.147" v="520" actId="478"/>
          <ac:spMkLst>
            <pc:docMk/>
            <pc:sldMk cId="3406481197" sldId="265"/>
            <ac:spMk id="3" creationId="{16F018BA-7288-4F5C-64BA-A673E6827F70}"/>
          </ac:spMkLst>
        </pc:spChg>
        <pc:spChg chg="add del mod">
          <ac:chgData name="Ana Carolina Kosai Fischer" userId="a4727b61c925489c" providerId="LiveId" clId="{727F8469-AC31-4B81-9671-D78FF283E979}" dt="2023-12-12T13:11:12.695" v="427" actId="478"/>
          <ac:spMkLst>
            <pc:docMk/>
            <pc:sldMk cId="3406481197" sldId="265"/>
            <ac:spMk id="5" creationId="{BE087C55-3A08-BAE4-5438-0D9E56241512}"/>
          </ac:spMkLst>
        </pc:spChg>
        <pc:spChg chg="mod">
          <ac:chgData name="Ana Carolina Kosai Fischer" userId="a4727b61c925489c" providerId="LiveId" clId="{727F8469-AC31-4B81-9671-D78FF283E979}" dt="2023-12-12T13:11:10.027" v="425"/>
          <ac:spMkLst>
            <pc:docMk/>
            <pc:sldMk cId="3406481197" sldId="265"/>
            <ac:spMk id="9" creationId="{3C0D1A14-2DD6-0E57-30E1-14C152105510}"/>
          </ac:spMkLst>
        </pc:spChg>
        <pc:spChg chg="mod">
          <ac:chgData name="Ana Carolina Kosai Fischer" userId="a4727b61c925489c" providerId="LiveId" clId="{727F8469-AC31-4B81-9671-D78FF283E979}" dt="2023-12-12T13:11:13.084" v="428"/>
          <ac:spMkLst>
            <pc:docMk/>
            <pc:sldMk cId="3406481197" sldId="265"/>
            <ac:spMk id="13" creationId="{363DC036-1652-8720-819A-7292060124BE}"/>
          </ac:spMkLst>
        </pc:spChg>
        <pc:spChg chg="add mod">
          <ac:chgData name="Ana Carolina Kosai Fischer" userId="a4727b61c925489c" providerId="LiveId" clId="{727F8469-AC31-4B81-9671-D78FF283E979}" dt="2023-12-12T13:13:02.682" v="514" actId="1076"/>
          <ac:spMkLst>
            <pc:docMk/>
            <pc:sldMk cId="3406481197" sldId="265"/>
            <ac:spMk id="14" creationId="{DE0FD212-274C-8E28-661C-655E3F5B9D20}"/>
          </ac:spMkLst>
        </pc:spChg>
        <pc:spChg chg="add mod">
          <ac:chgData name="Ana Carolina Kosai Fischer" userId="a4727b61c925489c" providerId="LiveId" clId="{727F8469-AC31-4B81-9671-D78FF283E979}" dt="2023-12-12T13:14:43.544" v="530" actId="14100"/>
          <ac:spMkLst>
            <pc:docMk/>
            <pc:sldMk cId="3406481197" sldId="265"/>
            <ac:spMk id="15" creationId="{8442E3E9-3519-9B64-61DA-529570D0A610}"/>
          </ac:spMkLst>
        </pc:spChg>
        <pc:spChg chg="add mod">
          <ac:chgData name="Ana Carolina Kosai Fischer" userId="a4727b61c925489c" providerId="LiveId" clId="{727F8469-AC31-4B81-9671-D78FF283E979}" dt="2023-12-12T13:12:48.723" v="491"/>
          <ac:spMkLst>
            <pc:docMk/>
            <pc:sldMk cId="3406481197" sldId="265"/>
            <ac:spMk id="16" creationId="{D54648F3-2AF5-8C04-35E5-4F6836F68F24}"/>
          </ac:spMkLst>
        </pc:spChg>
        <pc:spChg chg="add del mod">
          <ac:chgData name="Ana Carolina Kosai Fischer" userId="a4727b61c925489c" providerId="LiveId" clId="{727F8469-AC31-4B81-9671-D78FF283E979}" dt="2023-12-12T13:13:28.111" v="521" actId="478"/>
          <ac:spMkLst>
            <pc:docMk/>
            <pc:sldMk cId="3406481197" sldId="265"/>
            <ac:spMk id="18" creationId="{5DB76D4D-D669-C7A5-BC0C-2971E1265978}"/>
          </ac:spMkLst>
        </pc:spChg>
        <pc:grpChg chg="add del mod">
          <ac:chgData name="Ana Carolina Kosai Fischer" userId="a4727b61c925489c" providerId="LiveId" clId="{727F8469-AC31-4B81-9671-D78FF283E979}" dt="2023-12-12T13:11:11.024" v="426"/>
          <ac:grpSpMkLst>
            <pc:docMk/>
            <pc:sldMk cId="3406481197" sldId="265"/>
            <ac:grpSpMk id="6" creationId="{0450C95F-2CB3-61A5-96F5-B7120A15F226}"/>
          </ac:grpSpMkLst>
        </pc:grpChg>
        <pc:grpChg chg="add mod ord">
          <ac:chgData name="Ana Carolina Kosai Fischer" userId="a4727b61c925489c" providerId="LiveId" clId="{727F8469-AC31-4B81-9671-D78FF283E979}" dt="2023-12-12T13:13:22.521" v="519" actId="1076"/>
          <ac:grpSpMkLst>
            <pc:docMk/>
            <pc:sldMk cId="3406481197" sldId="265"/>
            <ac:grpSpMk id="11" creationId="{F589D162-8839-3F2C-122C-3B377C31957D}"/>
          </ac:grpSpMkLst>
        </pc:grpChg>
        <pc:picChg chg="mod">
          <ac:chgData name="Ana Carolina Kosai Fischer" userId="a4727b61c925489c" providerId="LiveId" clId="{727F8469-AC31-4B81-9671-D78FF283E979}" dt="2023-12-12T13:11:10.027" v="425"/>
          <ac:picMkLst>
            <pc:docMk/>
            <pc:sldMk cId="3406481197" sldId="265"/>
            <ac:picMk id="7" creationId="{1091AC48-1780-4925-BCDE-7F473E8B0680}"/>
          </ac:picMkLst>
        </pc:picChg>
        <pc:picChg chg="mod">
          <ac:chgData name="Ana Carolina Kosai Fischer" userId="a4727b61c925489c" providerId="LiveId" clId="{727F8469-AC31-4B81-9671-D78FF283E979}" dt="2023-12-12T14:28:37.856" v="891"/>
          <ac:picMkLst>
            <pc:docMk/>
            <pc:sldMk cId="3406481197" sldId="265"/>
            <ac:picMk id="12" creationId="{D75B7BD0-3EAF-2A6C-6242-27101BE03410}"/>
          </ac:picMkLst>
        </pc:picChg>
      </pc:sldChg>
      <pc:sldChg chg="del">
        <pc:chgData name="Ana Carolina Kosai Fischer" userId="a4727b61c925489c" providerId="LiveId" clId="{727F8469-AC31-4B81-9671-D78FF283E979}" dt="2023-12-12T14:30:33.222" v="905" actId="47"/>
        <pc:sldMkLst>
          <pc:docMk/>
          <pc:sldMk cId="1159749067" sldId="266"/>
        </pc:sldMkLst>
      </pc:sldChg>
      <pc:sldChg chg="addSp delSp modSp mod">
        <pc:chgData name="Ana Carolina Kosai Fischer" userId="a4727b61c925489c" providerId="LiveId" clId="{727F8469-AC31-4B81-9671-D78FF283E979}" dt="2023-12-12T14:19:21.005" v="718" actId="1076"/>
        <pc:sldMkLst>
          <pc:docMk/>
          <pc:sldMk cId="2501393592" sldId="267"/>
        </pc:sldMkLst>
        <pc:spChg chg="del">
          <ac:chgData name="Ana Carolina Kosai Fischer" userId="a4727b61c925489c" providerId="LiveId" clId="{727F8469-AC31-4B81-9671-D78FF283E979}" dt="2023-12-12T14:12:14.683" v="631" actId="478"/>
          <ac:spMkLst>
            <pc:docMk/>
            <pc:sldMk cId="2501393592" sldId="267"/>
            <ac:spMk id="2" creationId="{3230D724-1F78-1F0E-E002-4537877623D0}"/>
          </ac:spMkLst>
        </pc:spChg>
        <pc:spChg chg="del">
          <ac:chgData name="Ana Carolina Kosai Fischer" userId="a4727b61c925489c" providerId="LiveId" clId="{727F8469-AC31-4B81-9671-D78FF283E979}" dt="2023-12-12T14:12:16.292" v="632" actId="478"/>
          <ac:spMkLst>
            <pc:docMk/>
            <pc:sldMk cId="2501393592" sldId="267"/>
            <ac:spMk id="3" creationId="{16F018BA-7288-4F5C-64BA-A673E6827F70}"/>
          </ac:spMkLst>
        </pc:spChg>
        <pc:spChg chg="add del mod">
          <ac:chgData name="Ana Carolina Kosai Fischer" userId="a4727b61c925489c" providerId="LiveId" clId="{727F8469-AC31-4B81-9671-D78FF283E979}" dt="2023-12-12T14:12:17.120" v="633" actId="478"/>
          <ac:spMkLst>
            <pc:docMk/>
            <pc:sldMk cId="2501393592" sldId="267"/>
            <ac:spMk id="6" creationId="{DAEB09F3-779D-5832-C2C9-4D287562FEE8}"/>
          </ac:spMkLst>
        </pc:spChg>
        <pc:spChg chg="add del mod">
          <ac:chgData name="Ana Carolina Kosai Fischer" userId="a4727b61c925489c" providerId="LiveId" clId="{727F8469-AC31-4B81-9671-D78FF283E979}" dt="2023-12-12T14:12:18.360" v="634" actId="478"/>
          <ac:spMkLst>
            <pc:docMk/>
            <pc:sldMk cId="2501393592" sldId="267"/>
            <ac:spMk id="8" creationId="{8126A8AB-41A0-B0FE-4327-5655DD458D66}"/>
          </ac:spMkLst>
        </pc:spChg>
        <pc:spChg chg="add mod">
          <ac:chgData name="Ana Carolina Kosai Fischer" userId="a4727b61c925489c" providerId="LiveId" clId="{727F8469-AC31-4B81-9671-D78FF283E979}" dt="2023-12-12T14:18:52.173" v="712"/>
          <ac:spMkLst>
            <pc:docMk/>
            <pc:sldMk cId="2501393592" sldId="267"/>
            <ac:spMk id="9" creationId="{43B1A655-1EFB-2A33-C7F2-7D30D2FA0F15}"/>
          </ac:spMkLst>
        </pc:spChg>
        <pc:spChg chg="add mod">
          <ac:chgData name="Ana Carolina Kosai Fischer" userId="a4727b61c925489c" providerId="LiveId" clId="{727F8469-AC31-4B81-9671-D78FF283E979}" dt="2023-12-12T14:18:52.173" v="712"/>
          <ac:spMkLst>
            <pc:docMk/>
            <pc:sldMk cId="2501393592" sldId="267"/>
            <ac:spMk id="10" creationId="{B700D009-ED50-7C32-0E9B-8974C3095469}"/>
          </ac:spMkLst>
        </pc:spChg>
        <pc:spChg chg="add mod">
          <ac:chgData name="Ana Carolina Kosai Fischer" userId="a4727b61c925489c" providerId="LiveId" clId="{727F8469-AC31-4B81-9671-D78FF283E979}" dt="2023-12-12T14:18:52.173" v="712"/>
          <ac:spMkLst>
            <pc:docMk/>
            <pc:sldMk cId="2501393592" sldId="267"/>
            <ac:spMk id="11" creationId="{13D2EE54-04B8-72F5-0539-7DB0B0A4649C}"/>
          </ac:spMkLst>
        </pc:spChg>
        <pc:spChg chg="add mod">
          <ac:chgData name="Ana Carolina Kosai Fischer" userId="a4727b61c925489c" providerId="LiveId" clId="{727F8469-AC31-4B81-9671-D78FF283E979}" dt="2023-12-12T14:18:52.173" v="712"/>
          <ac:spMkLst>
            <pc:docMk/>
            <pc:sldMk cId="2501393592" sldId="267"/>
            <ac:spMk id="12" creationId="{253205DA-623E-CE27-E896-250DE2F1241B}"/>
          </ac:spMkLst>
        </pc:spChg>
        <pc:picChg chg="del">
          <ac:chgData name="Ana Carolina Kosai Fischer" userId="a4727b61c925489c" providerId="LiveId" clId="{727F8469-AC31-4B81-9671-D78FF283E979}" dt="2023-12-12T14:12:12.840" v="630" actId="478"/>
          <ac:picMkLst>
            <pc:docMk/>
            <pc:sldMk cId="2501393592" sldId="267"/>
            <ac:picMk id="5" creationId="{AE013A21-76C8-D8AB-3802-82F3FDA187F0}"/>
          </ac:picMkLst>
        </pc:picChg>
        <pc:picChg chg="add mod">
          <ac:chgData name="Ana Carolina Kosai Fischer" userId="a4727b61c925489c" providerId="LiveId" clId="{727F8469-AC31-4B81-9671-D78FF283E979}" dt="2023-12-12T14:19:21.005" v="718" actId="1076"/>
          <ac:picMkLst>
            <pc:docMk/>
            <pc:sldMk cId="2501393592" sldId="267"/>
            <ac:picMk id="13" creationId="{6B7796B8-8F43-118E-AC88-F83E44430C6B}"/>
          </ac:picMkLst>
        </pc:picChg>
      </pc:sldChg>
      <pc:sldChg chg="del">
        <pc:chgData name="Ana Carolina Kosai Fischer" userId="a4727b61c925489c" providerId="LiveId" clId="{727F8469-AC31-4B81-9671-D78FF283E979}" dt="2023-12-12T14:18:44.553" v="711" actId="47"/>
        <pc:sldMkLst>
          <pc:docMk/>
          <pc:sldMk cId="1924548368" sldId="268"/>
        </pc:sldMkLst>
      </pc:sldChg>
      <pc:sldChg chg="del">
        <pc:chgData name="Ana Carolina Kosai Fischer" userId="a4727b61c925489c" providerId="LiveId" clId="{727F8469-AC31-4B81-9671-D78FF283E979}" dt="2023-12-12T14:30:56.611" v="911" actId="47"/>
        <pc:sldMkLst>
          <pc:docMk/>
          <pc:sldMk cId="764138780" sldId="269"/>
        </pc:sldMkLst>
      </pc:sldChg>
      <pc:sldChg chg="addSp delSp modSp mod">
        <pc:chgData name="Ana Carolina Kosai Fischer" userId="a4727b61c925489c" providerId="LiveId" clId="{727F8469-AC31-4B81-9671-D78FF283E979}" dt="2023-12-12T14:38:12.784" v="1095" actId="255"/>
        <pc:sldMkLst>
          <pc:docMk/>
          <pc:sldMk cId="1204387863" sldId="270"/>
        </pc:sldMkLst>
        <pc:spChg chg="del mod">
          <ac:chgData name="Ana Carolina Kosai Fischer" userId="a4727b61c925489c" providerId="LiveId" clId="{727F8469-AC31-4B81-9671-D78FF283E979}" dt="2023-12-12T14:36:27.670" v="999" actId="478"/>
          <ac:spMkLst>
            <pc:docMk/>
            <pc:sldMk cId="1204387863" sldId="270"/>
            <ac:spMk id="2" creationId="{377461BA-EB77-E826-6CB1-CAE64808AF6D}"/>
          </ac:spMkLst>
        </pc:spChg>
        <pc:spChg chg="mod">
          <ac:chgData name="Ana Carolina Kosai Fischer" userId="a4727b61c925489c" providerId="LiveId" clId="{727F8469-AC31-4B81-9671-D78FF283E979}" dt="2023-12-12T14:38:12.784" v="1095" actId="255"/>
          <ac:spMkLst>
            <pc:docMk/>
            <pc:sldMk cId="1204387863" sldId="270"/>
            <ac:spMk id="3" creationId="{3AB208E8-D4E4-B87D-779D-72AF17E99B36}"/>
          </ac:spMkLst>
        </pc:spChg>
        <pc:spChg chg="add del mod">
          <ac:chgData name="Ana Carolina Kosai Fischer" userId="a4727b61c925489c" providerId="LiveId" clId="{727F8469-AC31-4B81-9671-D78FF283E979}" dt="2023-12-12T14:36:29.370" v="1001" actId="478"/>
          <ac:spMkLst>
            <pc:docMk/>
            <pc:sldMk cId="1204387863" sldId="270"/>
            <ac:spMk id="5" creationId="{C889482B-52A0-C975-9ABC-15DE0FE9D7D3}"/>
          </ac:spMkLst>
        </pc:spChg>
        <pc:spChg chg="add mod">
          <ac:chgData name="Ana Carolina Kosai Fischer" userId="a4727b61c925489c" providerId="LiveId" clId="{727F8469-AC31-4B81-9671-D78FF283E979}" dt="2023-12-12T14:36:27.949" v="1000"/>
          <ac:spMkLst>
            <pc:docMk/>
            <pc:sldMk cId="1204387863" sldId="270"/>
            <ac:spMk id="6" creationId="{D6C4C836-8500-F8D6-4099-C48D04B39313}"/>
          </ac:spMkLst>
        </pc:spChg>
        <pc:spChg chg="add mod">
          <ac:chgData name="Ana Carolina Kosai Fischer" userId="a4727b61c925489c" providerId="LiveId" clId="{727F8469-AC31-4B81-9671-D78FF283E979}" dt="2023-12-12T14:36:34.410" v="1019" actId="20577"/>
          <ac:spMkLst>
            <pc:docMk/>
            <pc:sldMk cId="1204387863" sldId="270"/>
            <ac:spMk id="7" creationId="{44BD6454-B6AB-A086-F3ED-37E81E5A7676}"/>
          </ac:spMkLst>
        </pc:spChg>
        <pc:spChg chg="add mod">
          <ac:chgData name="Ana Carolina Kosai Fischer" userId="a4727b61c925489c" providerId="LiveId" clId="{727F8469-AC31-4B81-9671-D78FF283E979}" dt="2023-12-12T14:36:27.949" v="1000"/>
          <ac:spMkLst>
            <pc:docMk/>
            <pc:sldMk cId="1204387863" sldId="270"/>
            <ac:spMk id="8" creationId="{5324CA37-C33C-DB24-5FB4-0C1D091D2F16}"/>
          </ac:spMkLst>
        </pc:spChg>
      </pc:sldChg>
      <pc:sldChg chg="addSp delSp modSp add mod">
        <pc:chgData name="Ana Carolina Kosai Fischer" userId="a4727b61c925489c" providerId="LiveId" clId="{727F8469-AC31-4B81-9671-D78FF283E979}" dt="2023-12-12T13:16:58.703" v="562" actId="1076"/>
        <pc:sldMkLst>
          <pc:docMk/>
          <pc:sldMk cId="67255597" sldId="271"/>
        </pc:sldMkLst>
        <pc:spChg chg="mod">
          <ac:chgData name="Ana Carolina Kosai Fischer" userId="a4727b61c925489c" providerId="LiveId" clId="{727F8469-AC31-4B81-9671-D78FF283E979}" dt="2023-12-12T13:15:15.677" v="543" actId="27636"/>
          <ac:spMkLst>
            <pc:docMk/>
            <pc:sldMk cId="67255597" sldId="271"/>
            <ac:spMk id="14" creationId="{DE0FD212-274C-8E28-661C-655E3F5B9D20}"/>
          </ac:spMkLst>
        </pc:spChg>
        <pc:spChg chg="mod">
          <ac:chgData name="Ana Carolina Kosai Fischer" userId="a4727b61c925489c" providerId="LiveId" clId="{727F8469-AC31-4B81-9671-D78FF283E979}" dt="2023-12-12T13:15:25.097" v="544" actId="14100"/>
          <ac:spMkLst>
            <pc:docMk/>
            <pc:sldMk cId="67255597" sldId="271"/>
            <ac:spMk id="15" creationId="{8442E3E9-3519-9B64-61DA-529570D0A610}"/>
          </ac:spMkLst>
        </pc:spChg>
        <pc:grpChg chg="add del mod">
          <ac:chgData name="Ana Carolina Kosai Fischer" userId="a4727b61c925489c" providerId="LiveId" clId="{727F8469-AC31-4B81-9671-D78FF283E979}" dt="2023-12-12T13:16:50.359" v="560" actId="165"/>
          <ac:grpSpMkLst>
            <pc:docMk/>
            <pc:sldMk cId="67255597" sldId="271"/>
            <ac:grpSpMk id="5" creationId="{40EBDCFA-136C-FBAB-482B-35589F558366}"/>
          </ac:grpSpMkLst>
        </pc:grpChg>
        <pc:grpChg chg="del mod">
          <ac:chgData name="Ana Carolina Kosai Fischer" userId="a4727b61c925489c" providerId="LiveId" clId="{727F8469-AC31-4B81-9671-D78FF283E979}" dt="2023-12-12T13:15:00.239" v="536" actId="478"/>
          <ac:grpSpMkLst>
            <pc:docMk/>
            <pc:sldMk cId="67255597" sldId="271"/>
            <ac:grpSpMk id="11" creationId="{F589D162-8839-3F2C-122C-3B377C31957D}"/>
          </ac:grpSpMkLst>
        </pc:grpChg>
        <pc:picChg chg="add mod topLvl">
          <ac:chgData name="Ana Carolina Kosai Fischer" userId="a4727b61c925489c" providerId="LiveId" clId="{727F8469-AC31-4B81-9671-D78FF283E979}" dt="2023-12-12T13:16:50.359" v="560" actId="165"/>
          <ac:picMkLst>
            <pc:docMk/>
            <pc:sldMk cId="67255597" sldId="271"/>
            <ac:picMk id="2" creationId="{EA4D2017-D25C-CCA1-8B6A-82335BCA0EFB}"/>
          </ac:picMkLst>
        </pc:picChg>
        <pc:picChg chg="add mod topLvl">
          <ac:chgData name="Ana Carolina Kosai Fischer" userId="a4727b61c925489c" providerId="LiveId" clId="{727F8469-AC31-4B81-9671-D78FF283E979}" dt="2023-12-12T13:16:55.687" v="561" actId="1076"/>
          <ac:picMkLst>
            <pc:docMk/>
            <pc:sldMk cId="67255597" sldId="271"/>
            <ac:picMk id="3" creationId="{8A543EC9-B682-C862-9C51-C8265167CC23}"/>
          </ac:picMkLst>
        </pc:picChg>
        <pc:picChg chg="add mod topLvl">
          <ac:chgData name="Ana Carolina Kosai Fischer" userId="a4727b61c925489c" providerId="LiveId" clId="{727F8469-AC31-4B81-9671-D78FF283E979}" dt="2023-12-12T13:16:58.703" v="562" actId="1076"/>
          <ac:picMkLst>
            <pc:docMk/>
            <pc:sldMk cId="67255597" sldId="271"/>
            <ac:picMk id="4" creationId="{63825535-8466-4EA0-6F23-2AC1F36D9AA9}"/>
          </ac:picMkLst>
        </pc:picChg>
      </pc:sldChg>
      <pc:sldChg chg="addSp delSp modSp add mod">
        <pc:chgData name="Ana Carolina Kosai Fischer" userId="a4727b61c925489c" providerId="LiveId" clId="{727F8469-AC31-4B81-9671-D78FF283E979}" dt="2023-12-12T14:17:34.934" v="696"/>
        <pc:sldMkLst>
          <pc:docMk/>
          <pc:sldMk cId="1514010289" sldId="272"/>
        </pc:sldMkLst>
        <pc:spChg chg="add del mod">
          <ac:chgData name="Ana Carolina Kosai Fischer" userId="a4727b61c925489c" providerId="LiveId" clId="{727F8469-AC31-4B81-9671-D78FF283E979}" dt="2023-12-12T14:09:17.225" v="565" actId="478"/>
          <ac:spMkLst>
            <pc:docMk/>
            <pc:sldMk cId="1514010289" sldId="272"/>
            <ac:spMk id="6" creationId="{D71F648A-7371-0370-FA3C-CD94A5008133}"/>
          </ac:spMkLst>
        </pc:spChg>
        <pc:spChg chg="add mod">
          <ac:chgData name="Ana Carolina Kosai Fischer" userId="a4727b61c925489c" providerId="LiveId" clId="{727F8469-AC31-4B81-9671-D78FF283E979}" dt="2023-12-12T14:17:34.934" v="696"/>
          <ac:spMkLst>
            <pc:docMk/>
            <pc:sldMk cId="1514010289" sldId="272"/>
            <ac:spMk id="7" creationId="{26104BF5-71BF-828C-32A3-4189E1E0C972}"/>
          </ac:spMkLst>
        </pc:spChg>
        <pc:spChg chg="add mod">
          <ac:chgData name="Ana Carolina Kosai Fischer" userId="a4727b61c925489c" providerId="LiveId" clId="{727F8469-AC31-4B81-9671-D78FF283E979}" dt="2023-12-12T14:09:18.066" v="566"/>
          <ac:spMkLst>
            <pc:docMk/>
            <pc:sldMk cId="1514010289" sldId="272"/>
            <ac:spMk id="8" creationId="{16CF1123-8B3C-BCE3-A321-A63C463BA558}"/>
          </ac:spMkLst>
        </pc:spChg>
        <pc:spChg chg="add del mod">
          <ac:chgData name="Ana Carolina Kosai Fischer" userId="a4727b61c925489c" providerId="LiveId" clId="{727F8469-AC31-4B81-9671-D78FF283E979}" dt="2023-12-12T14:09:39.562" v="577" actId="478"/>
          <ac:spMkLst>
            <pc:docMk/>
            <pc:sldMk cId="1514010289" sldId="272"/>
            <ac:spMk id="9" creationId="{D13C1A97-6DC1-9795-0961-0B40D70650BF}"/>
          </ac:spMkLst>
        </pc:spChg>
        <pc:spChg chg="del">
          <ac:chgData name="Ana Carolina Kosai Fischer" userId="a4727b61c925489c" providerId="LiveId" clId="{727F8469-AC31-4B81-9671-D78FF283E979}" dt="2023-12-12T14:09:15.594" v="564" actId="478"/>
          <ac:spMkLst>
            <pc:docMk/>
            <pc:sldMk cId="1514010289" sldId="272"/>
            <ac:spMk id="14" creationId="{DE0FD212-274C-8E28-661C-655E3F5B9D20}"/>
          </ac:spMkLst>
        </pc:spChg>
        <pc:spChg chg="del">
          <ac:chgData name="Ana Carolina Kosai Fischer" userId="a4727b61c925489c" providerId="LiveId" clId="{727F8469-AC31-4B81-9671-D78FF283E979}" dt="2023-12-12T14:09:15.594" v="564" actId="478"/>
          <ac:spMkLst>
            <pc:docMk/>
            <pc:sldMk cId="1514010289" sldId="272"/>
            <ac:spMk id="15" creationId="{8442E3E9-3519-9B64-61DA-529570D0A610}"/>
          </ac:spMkLst>
        </pc:spChg>
        <pc:picChg chg="del">
          <ac:chgData name="Ana Carolina Kosai Fischer" userId="a4727b61c925489c" providerId="LiveId" clId="{727F8469-AC31-4B81-9671-D78FF283E979}" dt="2023-12-12T14:09:15.594" v="564" actId="478"/>
          <ac:picMkLst>
            <pc:docMk/>
            <pc:sldMk cId="1514010289" sldId="272"/>
            <ac:picMk id="2" creationId="{EA4D2017-D25C-CCA1-8B6A-82335BCA0EFB}"/>
          </ac:picMkLst>
        </pc:picChg>
        <pc:picChg chg="del">
          <ac:chgData name="Ana Carolina Kosai Fischer" userId="a4727b61c925489c" providerId="LiveId" clId="{727F8469-AC31-4B81-9671-D78FF283E979}" dt="2023-12-12T14:09:15.594" v="564" actId="478"/>
          <ac:picMkLst>
            <pc:docMk/>
            <pc:sldMk cId="1514010289" sldId="272"/>
            <ac:picMk id="3" creationId="{8A543EC9-B682-C862-9C51-C8265167CC23}"/>
          </ac:picMkLst>
        </pc:picChg>
        <pc:picChg chg="del">
          <ac:chgData name="Ana Carolina Kosai Fischer" userId="a4727b61c925489c" providerId="LiveId" clId="{727F8469-AC31-4B81-9671-D78FF283E979}" dt="2023-12-12T14:09:15.594" v="564" actId="478"/>
          <ac:picMkLst>
            <pc:docMk/>
            <pc:sldMk cId="1514010289" sldId="272"/>
            <ac:picMk id="4" creationId="{63825535-8466-4EA0-6F23-2AC1F36D9AA9}"/>
          </ac:picMkLst>
        </pc:picChg>
        <pc:picChg chg="add mod ord">
          <ac:chgData name="Ana Carolina Kosai Fischer" userId="a4727b61c925489c" providerId="LiveId" clId="{727F8469-AC31-4B81-9671-D78FF283E979}" dt="2023-12-12T14:11:02.107" v="600" actId="166"/>
          <ac:picMkLst>
            <pc:docMk/>
            <pc:sldMk cId="1514010289" sldId="272"/>
            <ac:picMk id="10" creationId="{C4BFAB72-52A3-0D81-079C-48FB369EC2F3}"/>
          </ac:picMkLst>
        </pc:picChg>
        <pc:picChg chg="add del mod ord">
          <ac:chgData name="Ana Carolina Kosai Fischer" userId="a4727b61c925489c" providerId="LiveId" clId="{727F8469-AC31-4B81-9671-D78FF283E979}" dt="2023-12-12T14:10:28.481" v="588" actId="478"/>
          <ac:picMkLst>
            <pc:docMk/>
            <pc:sldMk cId="1514010289" sldId="272"/>
            <ac:picMk id="11" creationId="{DDEBE7D1-0E94-33D1-7F88-EDC6447CD4CC}"/>
          </ac:picMkLst>
        </pc:picChg>
        <pc:picChg chg="add mod ord">
          <ac:chgData name="Ana Carolina Kosai Fischer" userId="a4727b61c925489c" providerId="LiveId" clId="{727F8469-AC31-4B81-9671-D78FF283E979}" dt="2023-12-12T14:11:03.723" v="601" actId="166"/>
          <ac:picMkLst>
            <pc:docMk/>
            <pc:sldMk cId="1514010289" sldId="272"/>
            <ac:picMk id="12" creationId="{6D87FE46-83D6-B8CE-4F19-895EF2369169}"/>
          </ac:picMkLst>
        </pc:picChg>
        <pc:picChg chg="add del mod">
          <ac:chgData name="Ana Carolina Kosai Fischer" userId="a4727b61c925489c" providerId="LiveId" clId="{727F8469-AC31-4B81-9671-D78FF283E979}" dt="2023-12-12T14:10:58.944" v="599" actId="478"/>
          <ac:picMkLst>
            <pc:docMk/>
            <pc:sldMk cId="1514010289" sldId="272"/>
            <ac:picMk id="13" creationId="{7D27F4F1-31B9-AEC6-8820-8D99E3638988}"/>
          </ac:picMkLst>
        </pc:picChg>
        <pc:picChg chg="add del mod">
          <ac:chgData name="Ana Carolina Kosai Fischer" userId="a4727b61c925489c" providerId="LiveId" clId="{727F8469-AC31-4B81-9671-D78FF283E979}" dt="2023-12-12T14:10:53.448" v="597" actId="478"/>
          <ac:picMkLst>
            <pc:docMk/>
            <pc:sldMk cId="1514010289" sldId="272"/>
            <ac:picMk id="17" creationId="{08872430-57C8-385B-266E-114DB1D8A0FF}"/>
          </ac:picMkLst>
        </pc:picChg>
      </pc:sldChg>
      <pc:sldChg chg="delSp modSp add mod">
        <pc:chgData name="Ana Carolina Kosai Fischer" userId="a4727b61c925489c" providerId="LiveId" clId="{727F8469-AC31-4B81-9671-D78FF283E979}" dt="2023-12-12T14:17:39.558" v="697"/>
        <pc:sldMkLst>
          <pc:docMk/>
          <pc:sldMk cId="2081015732" sldId="273"/>
        </pc:sldMkLst>
        <pc:spChg chg="mod">
          <ac:chgData name="Ana Carolina Kosai Fischer" userId="a4727b61c925489c" providerId="LiveId" clId="{727F8469-AC31-4B81-9671-D78FF283E979}" dt="2023-12-12T14:17:39.558" v="697"/>
          <ac:spMkLst>
            <pc:docMk/>
            <pc:sldMk cId="2081015732" sldId="273"/>
            <ac:spMk id="7" creationId="{26104BF5-71BF-828C-32A3-4189E1E0C972}"/>
          </ac:spMkLst>
        </pc:spChg>
        <pc:picChg chg="del">
          <ac:chgData name="Ana Carolina Kosai Fischer" userId="a4727b61c925489c" providerId="LiveId" clId="{727F8469-AC31-4B81-9671-D78FF283E979}" dt="2023-12-12T14:11:08.369" v="603" actId="478"/>
          <ac:picMkLst>
            <pc:docMk/>
            <pc:sldMk cId="2081015732" sldId="273"/>
            <ac:picMk id="10" creationId="{C4BFAB72-52A3-0D81-079C-48FB369EC2F3}"/>
          </ac:picMkLst>
        </pc:picChg>
        <pc:picChg chg="del">
          <ac:chgData name="Ana Carolina Kosai Fischer" userId="a4727b61c925489c" providerId="LiveId" clId="{727F8469-AC31-4B81-9671-D78FF283E979}" dt="2023-12-12T14:11:07.601" v="602" actId="478"/>
          <ac:picMkLst>
            <pc:docMk/>
            <pc:sldMk cId="2081015732" sldId="273"/>
            <ac:picMk id="12" creationId="{6D87FE46-83D6-B8CE-4F19-895EF2369169}"/>
          </ac:picMkLst>
        </pc:picChg>
        <pc:picChg chg="ord">
          <ac:chgData name="Ana Carolina Kosai Fischer" userId="a4727b61c925489c" providerId="LiveId" clId="{727F8469-AC31-4B81-9671-D78FF283E979}" dt="2023-12-12T14:11:11.635" v="604" actId="166"/>
          <ac:picMkLst>
            <pc:docMk/>
            <pc:sldMk cId="2081015732" sldId="273"/>
            <ac:picMk id="13" creationId="{7D27F4F1-31B9-AEC6-8820-8D99E3638988}"/>
          </ac:picMkLst>
        </pc:picChg>
        <pc:picChg chg="ord">
          <ac:chgData name="Ana Carolina Kosai Fischer" userId="a4727b61c925489c" providerId="LiveId" clId="{727F8469-AC31-4B81-9671-D78FF283E979}" dt="2023-12-12T14:11:13.132" v="605" actId="166"/>
          <ac:picMkLst>
            <pc:docMk/>
            <pc:sldMk cId="2081015732" sldId="273"/>
            <ac:picMk id="17" creationId="{08872430-57C8-385B-266E-114DB1D8A0FF}"/>
          </ac:picMkLst>
        </pc:picChg>
      </pc:sldChg>
      <pc:sldChg chg="addSp delSp modSp add mod">
        <pc:chgData name="Ana Carolina Kosai Fischer" userId="a4727b61c925489c" providerId="LiveId" clId="{727F8469-AC31-4B81-9671-D78FF283E979}" dt="2023-12-12T14:17:44.015" v="698"/>
        <pc:sldMkLst>
          <pc:docMk/>
          <pc:sldMk cId="352620497" sldId="274"/>
        </pc:sldMkLst>
        <pc:spChg chg="add mod">
          <ac:chgData name="Ana Carolina Kosai Fischer" userId="a4727b61c925489c" providerId="LiveId" clId="{727F8469-AC31-4B81-9671-D78FF283E979}" dt="2023-12-12T14:11:33.065" v="619" actId="20577"/>
          <ac:spMkLst>
            <pc:docMk/>
            <pc:sldMk cId="352620497" sldId="274"/>
            <ac:spMk id="2" creationId="{FC267B44-DE0D-AD60-9437-E4C56A8A2596}"/>
          </ac:spMkLst>
        </pc:spChg>
        <pc:spChg chg="add mod">
          <ac:chgData name="Ana Carolina Kosai Fischer" userId="a4727b61c925489c" providerId="LiveId" clId="{727F8469-AC31-4B81-9671-D78FF283E979}" dt="2023-12-12T14:16:51.960" v="691" actId="14100"/>
          <ac:spMkLst>
            <pc:docMk/>
            <pc:sldMk cId="352620497" sldId="274"/>
            <ac:spMk id="4" creationId="{D7FE4AAF-A20A-CA1A-1C29-D4B849FFF21E}"/>
          </ac:spMkLst>
        </pc:spChg>
        <pc:spChg chg="mod">
          <ac:chgData name="Ana Carolina Kosai Fischer" userId="a4727b61c925489c" providerId="LiveId" clId="{727F8469-AC31-4B81-9671-D78FF283E979}" dt="2023-12-12T14:17:44.015" v="698"/>
          <ac:spMkLst>
            <pc:docMk/>
            <pc:sldMk cId="352620497" sldId="274"/>
            <ac:spMk id="7" creationId="{26104BF5-71BF-828C-32A3-4189E1E0C972}"/>
          </ac:spMkLst>
        </pc:spChg>
        <pc:picChg chg="add mod">
          <ac:chgData name="Ana Carolina Kosai Fischer" userId="a4727b61c925489c" providerId="LiveId" clId="{727F8469-AC31-4B81-9671-D78FF283E979}" dt="2023-12-12T14:14:58.698" v="663" actId="1076"/>
          <ac:picMkLst>
            <pc:docMk/>
            <pc:sldMk cId="352620497" sldId="274"/>
            <ac:picMk id="5" creationId="{83D83595-C627-91B0-835D-B6FE0709C30F}"/>
          </ac:picMkLst>
        </pc:picChg>
        <pc:picChg chg="del">
          <ac:chgData name="Ana Carolina Kosai Fischer" userId="a4727b61c925489c" providerId="LiveId" clId="{727F8469-AC31-4B81-9671-D78FF283E979}" dt="2023-12-12T14:11:29.425" v="609" actId="478"/>
          <ac:picMkLst>
            <pc:docMk/>
            <pc:sldMk cId="352620497" sldId="274"/>
            <ac:picMk id="13" creationId="{7D27F4F1-31B9-AEC6-8820-8D99E3638988}"/>
          </ac:picMkLst>
        </pc:picChg>
        <pc:picChg chg="del">
          <ac:chgData name="Ana Carolina Kosai Fischer" userId="a4727b61c925489c" providerId="LiveId" clId="{727F8469-AC31-4B81-9671-D78FF283E979}" dt="2023-12-12T14:11:29.010" v="608" actId="478"/>
          <ac:picMkLst>
            <pc:docMk/>
            <pc:sldMk cId="352620497" sldId="274"/>
            <ac:picMk id="17" creationId="{08872430-57C8-385B-266E-114DB1D8A0FF}"/>
          </ac:picMkLst>
        </pc:picChg>
      </pc:sldChg>
      <pc:sldChg chg="addSp modSp add mod">
        <pc:chgData name="Ana Carolina Kosai Fischer" userId="a4727b61c925489c" providerId="LiveId" clId="{727F8469-AC31-4B81-9671-D78FF283E979}" dt="2023-12-12T14:17:46.551" v="699"/>
        <pc:sldMkLst>
          <pc:docMk/>
          <pc:sldMk cId="2693775546" sldId="275"/>
        </pc:sldMkLst>
        <pc:spChg chg="mod">
          <ac:chgData name="Ana Carolina Kosai Fischer" userId="a4727b61c925489c" providerId="LiveId" clId="{727F8469-AC31-4B81-9671-D78FF283E979}" dt="2023-12-12T14:16:14.238" v="681" actId="123"/>
          <ac:spMkLst>
            <pc:docMk/>
            <pc:sldMk cId="2693775546" sldId="275"/>
            <ac:spMk id="4" creationId="{D7FE4AAF-A20A-CA1A-1C29-D4B849FFF21E}"/>
          </ac:spMkLst>
        </pc:spChg>
        <pc:spChg chg="mod">
          <ac:chgData name="Ana Carolina Kosai Fischer" userId="a4727b61c925489c" providerId="LiveId" clId="{727F8469-AC31-4B81-9671-D78FF283E979}" dt="2023-12-12T14:17:46.551" v="699"/>
          <ac:spMkLst>
            <pc:docMk/>
            <pc:sldMk cId="2693775546" sldId="275"/>
            <ac:spMk id="7" creationId="{26104BF5-71BF-828C-32A3-4189E1E0C972}"/>
          </ac:spMkLst>
        </pc:spChg>
        <pc:picChg chg="add mod">
          <ac:chgData name="Ana Carolina Kosai Fischer" userId="a4727b61c925489c" providerId="LiveId" clId="{727F8469-AC31-4B81-9671-D78FF283E979}" dt="2023-12-12T14:16:06.616" v="679" actId="1076"/>
          <ac:picMkLst>
            <pc:docMk/>
            <pc:sldMk cId="2693775546" sldId="275"/>
            <ac:picMk id="3" creationId="{440FBE64-B01D-1DB2-FA23-F691A0CF1A04}"/>
          </ac:picMkLst>
        </pc:picChg>
      </pc:sldChg>
      <pc:sldChg chg="addSp modSp add mod">
        <pc:chgData name="Ana Carolina Kosai Fischer" userId="a4727b61c925489c" providerId="LiveId" clId="{727F8469-AC31-4B81-9671-D78FF283E979}" dt="2023-12-12T14:17:49.454" v="700"/>
        <pc:sldMkLst>
          <pc:docMk/>
          <pc:sldMk cId="38345268" sldId="276"/>
        </pc:sldMkLst>
        <pc:spChg chg="mod">
          <ac:chgData name="Ana Carolina Kosai Fischer" userId="a4727b61c925489c" providerId="LiveId" clId="{727F8469-AC31-4B81-9671-D78FF283E979}" dt="2023-12-12T14:16:58.680" v="692" actId="14100"/>
          <ac:spMkLst>
            <pc:docMk/>
            <pc:sldMk cId="38345268" sldId="276"/>
            <ac:spMk id="4" creationId="{D7FE4AAF-A20A-CA1A-1C29-D4B849FFF21E}"/>
          </ac:spMkLst>
        </pc:spChg>
        <pc:spChg chg="mod">
          <ac:chgData name="Ana Carolina Kosai Fischer" userId="a4727b61c925489c" providerId="LiveId" clId="{727F8469-AC31-4B81-9671-D78FF283E979}" dt="2023-12-12T14:17:49.454" v="700"/>
          <ac:spMkLst>
            <pc:docMk/>
            <pc:sldMk cId="38345268" sldId="276"/>
            <ac:spMk id="7" creationId="{26104BF5-71BF-828C-32A3-4189E1E0C972}"/>
          </ac:spMkLst>
        </pc:spChg>
        <pc:picChg chg="add mod">
          <ac:chgData name="Ana Carolina Kosai Fischer" userId="a4727b61c925489c" providerId="LiveId" clId="{727F8469-AC31-4B81-9671-D78FF283E979}" dt="2023-12-12T14:17:10.982" v="694" actId="14826"/>
          <ac:picMkLst>
            <pc:docMk/>
            <pc:sldMk cId="38345268" sldId="276"/>
            <ac:picMk id="3" creationId="{E449EFFA-65C4-86DB-FE49-ACB58EBD755A}"/>
          </ac:picMkLst>
        </pc:picChg>
      </pc:sldChg>
      <pc:sldChg chg="modSp add mod">
        <pc:chgData name="Ana Carolina Kosai Fischer" userId="a4727b61c925489c" providerId="LiveId" clId="{727F8469-AC31-4B81-9671-D78FF283E979}" dt="2023-12-12T14:17:52.159" v="701"/>
        <pc:sldMkLst>
          <pc:docMk/>
          <pc:sldMk cId="3517364844" sldId="277"/>
        </pc:sldMkLst>
        <pc:spChg chg="mod">
          <ac:chgData name="Ana Carolina Kosai Fischer" userId="a4727b61c925489c" providerId="LiveId" clId="{727F8469-AC31-4B81-9671-D78FF283E979}" dt="2023-12-12T14:17:52.159" v="701"/>
          <ac:spMkLst>
            <pc:docMk/>
            <pc:sldMk cId="3517364844" sldId="277"/>
            <ac:spMk id="7" creationId="{26104BF5-71BF-828C-32A3-4189E1E0C972}"/>
          </ac:spMkLst>
        </pc:spChg>
      </pc:sldChg>
      <pc:sldChg chg="addSp delSp modSp add mod">
        <pc:chgData name="Ana Carolina Kosai Fischer" userId="a4727b61c925489c" providerId="LiveId" clId="{727F8469-AC31-4B81-9671-D78FF283E979}" dt="2023-12-12T14:22:46.949" v="737" actId="1076"/>
        <pc:sldMkLst>
          <pc:docMk/>
          <pc:sldMk cId="3853878343" sldId="278"/>
        </pc:sldMkLst>
        <pc:spChg chg="mod">
          <ac:chgData name="Ana Carolina Kosai Fischer" userId="a4727b61c925489c" providerId="LiveId" clId="{727F8469-AC31-4B81-9671-D78FF283E979}" dt="2023-12-12T14:19:57.043" v="721" actId="20577"/>
          <ac:spMkLst>
            <pc:docMk/>
            <pc:sldMk cId="3853878343" sldId="278"/>
            <ac:spMk id="4" creationId="{D7FE4AAF-A20A-CA1A-1C29-D4B849FFF21E}"/>
          </ac:spMkLst>
        </pc:spChg>
        <pc:spChg chg="add mod">
          <ac:chgData name="Ana Carolina Kosai Fischer" userId="a4727b61c925489c" providerId="LiveId" clId="{727F8469-AC31-4B81-9671-D78FF283E979}" dt="2023-12-12T14:21:06.500" v="732" actId="1076"/>
          <ac:spMkLst>
            <pc:docMk/>
            <pc:sldMk cId="3853878343" sldId="278"/>
            <ac:spMk id="9" creationId="{DD365278-73A1-23AB-81DC-7376656A47A5}"/>
          </ac:spMkLst>
        </pc:spChg>
        <pc:picChg chg="del">
          <ac:chgData name="Ana Carolina Kosai Fischer" userId="a4727b61c925489c" providerId="LiveId" clId="{727F8469-AC31-4B81-9671-D78FF283E979}" dt="2023-12-12T14:18:26.161" v="704" actId="478"/>
          <ac:picMkLst>
            <pc:docMk/>
            <pc:sldMk cId="3853878343" sldId="278"/>
            <ac:picMk id="3" creationId="{E449EFFA-65C4-86DB-FE49-ACB58EBD755A}"/>
          </ac:picMkLst>
        </pc:picChg>
        <pc:picChg chg="add mod modCrop">
          <ac:chgData name="Ana Carolina Kosai Fischer" userId="a4727b61c925489c" providerId="LiveId" clId="{727F8469-AC31-4B81-9671-D78FF283E979}" dt="2023-12-12T14:22:46.949" v="737" actId="1076"/>
          <ac:picMkLst>
            <pc:docMk/>
            <pc:sldMk cId="3853878343" sldId="278"/>
            <ac:picMk id="5" creationId="{35F77763-0681-C407-FCF7-714DC63D0A79}"/>
          </ac:picMkLst>
        </pc:picChg>
      </pc:sldChg>
      <pc:sldChg chg="addSp delSp modSp add mod ord">
        <pc:chgData name="Ana Carolina Kosai Fischer" userId="a4727b61c925489c" providerId="LiveId" clId="{727F8469-AC31-4B81-9671-D78FF283E979}" dt="2023-12-12T14:31:16.063" v="913"/>
        <pc:sldMkLst>
          <pc:docMk/>
          <pc:sldMk cId="3982851062" sldId="279"/>
        </pc:sldMkLst>
        <pc:spChg chg="add mod">
          <ac:chgData name="Ana Carolina Kosai Fischer" userId="a4727b61c925489c" providerId="LiveId" clId="{727F8469-AC31-4B81-9671-D78FF283E979}" dt="2023-12-12T14:31:16.063" v="913"/>
          <ac:spMkLst>
            <pc:docMk/>
            <pc:sldMk cId="3982851062" sldId="279"/>
            <ac:spMk id="2" creationId="{4C060131-3739-AE57-CBDA-C342EEEE2A9D}"/>
          </ac:spMkLst>
        </pc:spChg>
        <pc:spChg chg="mod">
          <ac:chgData name="Ana Carolina Kosai Fischer" userId="a4727b61c925489c" providerId="LiveId" clId="{727F8469-AC31-4B81-9671-D78FF283E979}" dt="2023-12-12T14:23:40.748" v="785" actId="1076"/>
          <ac:spMkLst>
            <pc:docMk/>
            <pc:sldMk cId="3982851062" sldId="279"/>
            <ac:spMk id="5" creationId="{000E7FD8-E329-64E1-89DC-AF23425695E3}"/>
          </ac:spMkLst>
        </pc:spChg>
        <pc:spChg chg="mod">
          <ac:chgData name="Ana Carolina Kosai Fischer" userId="a4727b61c925489c" providerId="LiveId" clId="{727F8469-AC31-4B81-9671-D78FF283E979}" dt="2023-12-12T14:29:09.266" v="893" actId="948"/>
          <ac:spMkLst>
            <pc:docMk/>
            <pc:sldMk cId="3982851062" sldId="279"/>
            <ac:spMk id="7" creationId="{123DF0D0-CAA3-B1B7-8FA5-33563949B3C8}"/>
          </ac:spMkLst>
        </pc:spChg>
        <pc:spChg chg="del">
          <ac:chgData name="Ana Carolina Kosai Fischer" userId="a4727b61c925489c" providerId="LiveId" clId="{727F8469-AC31-4B81-9671-D78FF283E979}" dt="2023-12-12T14:31:12.529" v="912" actId="478"/>
          <ac:spMkLst>
            <pc:docMk/>
            <pc:sldMk cId="3982851062" sldId="279"/>
            <ac:spMk id="10" creationId="{A0963476-B158-0D59-66AE-7385F55AFA3B}"/>
          </ac:spMkLst>
        </pc:spChg>
        <pc:spChg chg="mod">
          <ac:chgData name="Ana Carolina Kosai Fischer" userId="a4727b61c925489c" providerId="LiveId" clId="{727F8469-AC31-4B81-9671-D78FF283E979}" dt="2023-12-12T14:28:07.152" v="888" actId="207"/>
          <ac:spMkLst>
            <pc:docMk/>
            <pc:sldMk cId="3982851062" sldId="279"/>
            <ac:spMk id="12" creationId="{1CCB9EA2-DEBC-892D-89F3-60ABE2C3A0C2}"/>
          </ac:spMkLst>
        </pc:spChg>
        <pc:picChg chg="mod modCrop">
          <ac:chgData name="Ana Carolina Kosai Fischer" userId="a4727b61c925489c" providerId="LiveId" clId="{727F8469-AC31-4B81-9671-D78FF283E979}" dt="2023-12-12T14:28:27.248" v="890"/>
          <ac:picMkLst>
            <pc:docMk/>
            <pc:sldMk cId="3982851062" sldId="279"/>
            <ac:picMk id="9" creationId="{B90D727A-960F-0DC4-8E84-ACD94D5A2D48}"/>
          </ac:picMkLst>
        </pc:picChg>
      </pc:sldChg>
      <pc:sldChg chg="addSp delSp modSp new mod">
        <pc:chgData name="Ana Carolina Kosai Fischer" userId="a4727b61c925489c" providerId="LiveId" clId="{727F8469-AC31-4B81-9671-D78FF283E979}" dt="2023-12-12T14:31:36.444" v="915" actId="20577"/>
        <pc:sldMkLst>
          <pc:docMk/>
          <pc:sldMk cId="3336206849" sldId="280"/>
        </pc:sldMkLst>
        <pc:spChg chg="del">
          <ac:chgData name="Ana Carolina Kosai Fischer" userId="a4727b61c925489c" providerId="LiveId" clId="{727F8469-AC31-4B81-9671-D78FF283E979}" dt="2023-12-12T14:29:27.285" v="895" actId="478"/>
          <ac:spMkLst>
            <pc:docMk/>
            <pc:sldMk cId="3336206849" sldId="280"/>
            <ac:spMk id="2" creationId="{BA5254A3-7FD1-B289-F7F6-2C8365CD4EC2}"/>
          </ac:spMkLst>
        </pc:spChg>
        <pc:spChg chg="del">
          <ac:chgData name="Ana Carolina Kosai Fischer" userId="a4727b61c925489c" providerId="LiveId" clId="{727F8469-AC31-4B81-9671-D78FF283E979}" dt="2023-12-12T14:29:27.285" v="895" actId="478"/>
          <ac:spMkLst>
            <pc:docMk/>
            <pc:sldMk cId="3336206849" sldId="280"/>
            <ac:spMk id="3" creationId="{56499485-39C2-AF10-3649-6C1FCC8352B0}"/>
          </ac:spMkLst>
        </pc:spChg>
        <pc:spChg chg="add mod">
          <ac:chgData name="Ana Carolina Kosai Fischer" userId="a4727b61c925489c" providerId="LiveId" clId="{727F8469-AC31-4B81-9671-D78FF283E979}" dt="2023-12-12T14:29:44.247" v="897"/>
          <ac:spMkLst>
            <pc:docMk/>
            <pc:sldMk cId="3336206849" sldId="280"/>
            <ac:spMk id="4" creationId="{AC3CA01A-F773-552C-0153-BDA5AC52C66D}"/>
          </ac:spMkLst>
        </pc:spChg>
        <pc:spChg chg="add mod">
          <ac:chgData name="Ana Carolina Kosai Fischer" userId="a4727b61c925489c" providerId="LiveId" clId="{727F8469-AC31-4B81-9671-D78FF283E979}" dt="2023-12-12T14:29:38.210" v="896"/>
          <ac:spMkLst>
            <pc:docMk/>
            <pc:sldMk cId="3336206849" sldId="280"/>
            <ac:spMk id="5" creationId="{2EBE522D-81A4-45C3-F9A8-644DFC4DE394}"/>
          </ac:spMkLst>
        </pc:spChg>
        <pc:spChg chg="add mod">
          <ac:chgData name="Ana Carolina Kosai Fischer" userId="a4727b61c925489c" providerId="LiveId" clId="{727F8469-AC31-4B81-9671-D78FF283E979}" dt="2023-12-12T14:29:38.210" v="896"/>
          <ac:spMkLst>
            <pc:docMk/>
            <pc:sldMk cId="3336206849" sldId="280"/>
            <ac:spMk id="6" creationId="{F16D0E50-496B-BEF5-C62D-11B877DF3DE1}"/>
          </ac:spMkLst>
        </pc:spChg>
        <pc:spChg chg="add del mod">
          <ac:chgData name="Ana Carolina Kosai Fischer" userId="a4727b61c925489c" providerId="LiveId" clId="{727F8469-AC31-4B81-9671-D78FF283E979}" dt="2023-12-12T14:29:46.650" v="898" actId="478"/>
          <ac:spMkLst>
            <pc:docMk/>
            <pc:sldMk cId="3336206849" sldId="280"/>
            <ac:spMk id="7" creationId="{6ABFA2BF-6E29-72E1-AEEF-714B8AFC2619}"/>
          </ac:spMkLst>
        </pc:spChg>
        <pc:spChg chg="add mod">
          <ac:chgData name="Ana Carolina Kosai Fischer" userId="a4727b61c925489c" providerId="LiveId" clId="{727F8469-AC31-4B81-9671-D78FF283E979}" dt="2023-12-12T14:31:36.444" v="915" actId="20577"/>
          <ac:spMkLst>
            <pc:docMk/>
            <pc:sldMk cId="3336206849" sldId="280"/>
            <ac:spMk id="8" creationId="{8FC33276-EA0F-9E58-CBE0-3A98FDB6607D}"/>
          </ac:spMkLst>
        </pc:spChg>
      </pc:sldChg>
      <pc:sldChg chg="addSp delSp modSp new del mod setBg delDesignElem">
        <pc:chgData name="Ana Carolina Kosai Fischer" userId="a4727b61c925489c" providerId="LiveId" clId="{727F8469-AC31-4B81-9671-D78FF283E979}" dt="2023-12-12T14:32:23.883" v="931" actId="47"/>
        <pc:sldMkLst>
          <pc:docMk/>
          <pc:sldMk cId="946221005" sldId="281"/>
        </pc:sldMkLst>
        <pc:spChg chg="mod">
          <ac:chgData name="Ana Carolina Kosai Fischer" userId="a4727b61c925489c" providerId="LiveId" clId="{727F8469-AC31-4B81-9671-D78FF283E979}" dt="2023-12-12T14:32:00.815" v="928" actId="26606"/>
          <ac:spMkLst>
            <pc:docMk/>
            <pc:sldMk cId="946221005" sldId="281"/>
            <ac:spMk id="2" creationId="{F633E426-AD2B-CE78-37A1-827CBDEFABEB}"/>
          </ac:spMkLst>
        </pc:spChg>
        <pc:spChg chg="del">
          <ac:chgData name="Ana Carolina Kosai Fischer" userId="a4727b61c925489c" providerId="LiveId" clId="{727F8469-AC31-4B81-9671-D78FF283E979}" dt="2023-12-12T14:31:48.698" v="927" actId="478"/>
          <ac:spMkLst>
            <pc:docMk/>
            <pc:sldMk cId="946221005" sldId="281"/>
            <ac:spMk id="3" creationId="{F9170884-5079-E9E7-F441-8808F7D0E8E5}"/>
          </ac:spMkLst>
        </pc:spChg>
        <pc:spChg chg="add del">
          <ac:chgData name="Ana Carolina Kosai Fischer" userId="a4727b61c925489c" providerId="LiveId" clId="{727F8469-AC31-4B81-9671-D78FF283E979}" dt="2023-12-12T14:32:16.184" v="930"/>
          <ac:spMkLst>
            <pc:docMk/>
            <pc:sldMk cId="946221005" sldId="281"/>
            <ac:spMk id="7" creationId="{FFD48BC7-DC40-47DE-87EE-9F4B6ECB9ABB}"/>
          </ac:spMkLst>
        </pc:spChg>
        <pc:spChg chg="add del">
          <ac:chgData name="Ana Carolina Kosai Fischer" userId="a4727b61c925489c" providerId="LiveId" clId="{727F8469-AC31-4B81-9671-D78FF283E979}" dt="2023-12-12T14:32:16.184" v="930"/>
          <ac:spMkLst>
            <pc:docMk/>
            <pc:sldMk cId="946221005" sldId="281"/>
            <ac:spMk id="9" creationId="{E502BBC7-2C76-46F3-BC24-5985BC13DB88}"/>
          </ac:spMkLst>
        </pc:spChg>
        <pc:spChg chg="add del">
          <ac:chgData name="Ana Carolina Kosai Fischer" userId="a4727b61c925489c" providerId="LiveId" clId="{727F8469-AC31-4B81-9671-D78FF283E979}" dt="2023-12-12T14:32:16.184" v="930"/>
          <ac:spMkLst>
            <pc:docMk/>
            <pc:sldMk cId="946221005" sldId="281"/>
            <ac:spMk id="11" creationId="{C7F28D52-2A5F-4D23-81AE-7CB8B591C7AF}"/>
          </ac:spMkLst>
        </pc:spChg>
        <pc:spChg chg="add del">
          <ac:chgData name="Ana Carolina Kosai Fischer" userId="a4727b61c925489c" providerId="LiveId" clId="{727F8469-AC31-4B81-9671-D78FF283E979}" dt="2023-12-12T14:32:16.184" v="930"/>
          <ac:spMkLst>
            <pc:docMk/>
            <pc:sldMk cId="946221005" sldId="281"/>
            <ac:spMk id="13" creationId="{3629484E-3792-4B3D-89AD-7C8A1ED0E0D4}"/>
          </ac:spMkLst>
        </pc:spChg>
      </pc:sldChg>
      <pc:sldChg chg="addSp delSp modSp add mod">
        <pc:chgData name="Ana Carolina Kosai Fischer" userId="a4727b61c925489c" providerId="LiveId" clId="{727F8469-AC31-4B81-9671-D78FF283E979}" dt="2023-12-12T14:36:14.179" v="998" actId="339"/>
        <pc:sldMkLst>
          <pc:docMk/>
          <pc:sldMk cId="2734853499" sldId="281"/>
        </pc:sldMkLst>
        <pc:spChg chg="add mod ord">
          <ac:chgData name="Ana Carolina Kosai Fischer" userId="a4727b61c925489c" providerId="LiveId" clId="{727F8469-AC31-4B81-9671-D78FF283E979}" dt="2023-12-12T14:36:14.179" v="998" actId="339"/>
          <ac:spMkLst>
            <pc:docMk/>
            <pc:sldMk cId="2734853499" sldId="281"/>
            <ac:spMk id="2" creationId="{BB2A7E16-42BF-CD2E-71A9-9EF3405FE68B}"/>
          </ac:spMkLst>
        </pc:spChg>
        <pc:spChg chg="mod">
          <ac:chgData name="Ana Carolina Kosai Fischer" userId="a4727b61c925489c" providerId="LiveId" clId="{727F8469-AC31-4B81-9671-D78FF283E979}" dt="2023-12-12T14:33:11.585" v="968" actId="14100"/>
          <ac:spMkLst>
            <pc:docMk/>
            <pc:sldMk cId="2734853499" sldId="281"/>
            <ac:spMk id="4" creationId="{AC3CA01A-F773-552C-0153-BDA5AC52C66D}"/>
          </ac:spMkLst>
        </pc:spChg>
        <pc:spChg chg="del">
          <ac:chgData name="Ana Carolina Kosai Fischer" userId="a4727b61c925489c" providerId="LiveId" clId="{727F8469-AC31-4B81-9671-D78FF283E979}" dt="2023-12-12T14:32:33.282" v="933" actId="478"/>
          <ac:spMkLst>
            <pc:docMk/>
            <pc:sldMk cId="2734853499" sldId="281"/>
            <ac:spMk id="5" creationId="{2EBE522D-81A4-45C3-F9A8-644DFC4DE394}"/>
          </ac:spMkLst>
        </pc:spChg>
        <pc:spChg chg="mod">
          <ac:chgData name="Ana Carolina Kosai Fischer" userId="a4727b61c925489c" providerId="LiveId" clId="{727F8469-AC31-4B81-9671-D78FF283E979}" dt="2023-12-12T14:33:20.118" v="970" actId="1076"/>
          <ac:spMkLst>
            <pc:docMk/>
            <pc:sldMk cId="2734853499" sldId="281"/>
            <ac:spMk id="6" creationId="{F16D0E50-496B-BEF5-C62D-11B877DF3DE1}"/>
          </ac:spMkLst>
        </pc:spChg>
        <pc:spChg chg="del">
          <ac:chgData name="Ana Carolina Kosai Fischer" userId="a4727b61c925489c" providerId="LiveId" clId="{727F8469-AC31-4B81-9671-D78FF283E979}" dt="2023-12-12T14:32:35.650" v="934" actId="478"/>
          <ac:spMkLst>
            <pc:docMk/>
            <pc:sldMk cId="2734853499" sldId="281"/>
            <ac:spMk id="8" creationId="{8FC33276-EA0F-9E58-CBE0-3A98FDB6607D}"/>
          </ac:spMkLst>
        </pc:spChg>
      </pc:sldChg>
    </pc:docChg>
  </pc:docChgLst>
  <pc:docChgLst>
    <pc:chgData name="Paddy Connolly" userId="59937461ae461c05" providerId="LiveId" clId="{E19A35F2-D3B0-4012-8679-5F902CF0A552}"/>
    <pc:docChg chg="">
      <pc:chgData name="Paddy Connolly" userId="59937461ae461c05" providerId="LiveId" clId="{E19A35F2-D3B0-4012-8679-5F902CF0A552}" dt="2023-12-12T20:51:53.503" v="0" actId="11236"/>
      <pc:docMkLst>
        <pc:docMk/>
      </pc:docMkLst>
      <pc:sldMasterChg chg="addSldLayout modSldLayout">
        <pc:chgData name="Paddy Connolly" userId="59937461ae461c05" providerId="LiveId" clId="{E19A35F2-D3B0-4012-8679-5F902CF0A552}" dt="2023-12-12T20:51:53.503" v="0" actId="11236"/>
        <pc:sldMasterMkLst>
          <pc:docMk/>
          <pc:sldMasterMk cId="738031989" sldId="2147483648"/>
        </pc:sldMasterMkLst>
        <pc:sldLayoutChg chg="new mod replId">
          <pc:chgData name="Paddy Connolly" userId="59937461ae461c05" providerId="LiveId" clId="{E19A35F2-D3B0-4012-8679-5F902CF0A552}" dt="2023-12-12T20:51:53.503" v="0" actId="11236"/>
          <pc:sldLayoutMkLst>
            <pc:docMk/>
            <pc:sldMasterMk cId="738031989" sldId="2147483648"/>
            <pc:sldLayoutMk cId="1309909287" sldId="2147483673"/>
          </pc:sldLayoutMkLst>
        </pc:sldLayoutChg>
      </pc:sldMasterChg>
    </pc:docChg>
  </pc:docChgLst>
  <pc:docChgLst>
    <pc:chgData name="Patrick Connolly" userId="87ca8a16-9e2c-4a3d-a54f-7e3c7208e5ce" providerId="ADAL" clId="{6B1260A9-C740-4168-8EAD-48624E432617}"/>
    <pc:docChg chg="addMainMaster modMainMaster">
      <pc:chgData name="Patrick Connolly" userId="87ca8a16-9e2c-4a3d-a54f-7e3c7208e5ce" providerId="ADAL" clId="{6B1260A9-C740-4168-8EAD-48624E432617}" dt="2023-12-12T20:12:05.789" v="0" actId="6938"/>
      <pc:docMkLst>
        <pc:docMk/>
      </pc:docMkLst>
      <pc:sldMasterChg chg="new mod addSldLayout">
        <pc:chgData name="Patrick Connolly" userId="87ca8a16-9e2c-4a3d-a54f-7e3c7208e5ce" providerId="ADAL" clId="{6B1260A9-C740-4168-8EAD-48624E432617}" dt="2023-12-12T20:12:05.789" v="0" actId="6938"/>
        <pc:sldMasterMkLst>
          <pc:docMk/>
          <pc:sldMasterMk cId="3540378986" sldId="2147483661"/>
        </pc:sldMasterMkLst>
        <pc:sldLayoutChg chg="new replId">
          <pc:chgData name="Patrick Connolly" userId="87ca8a16-9e2c-4a3d-a54f-7e3c7208e5ce" providerId="ADAL" clId="{6B1260A9-C740-4168-8EAD-48624E432617}" dt="2023-12-12T20:12:05.789" v="0" actId="6938"/>
          <pc:sldLayoutMkLst>
            <pc:docMk/>
            <pc:sldMasterMk cId="3540378986" sldId="2147483661"/>
            <pc:sldLayoutMk cId="1286589004" sldId="2147483662"/>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2193004274" sldId="2147483663"/>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622132410" sldId="2147483664"/>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3565476306" sldId="2147483665"/>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2359245624" sldId="2147483666"/>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2108178777" sldId="2147483667"/>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1839853692" sldId="2147483668"/>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3112676598" sldId="2147483669"/>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2771851357" sldId="2147483670"/>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3409299035" sldId="2147483671"/>
          </pc:sldLayoutMkLst>
        </pc:sldLayoutChg>
        <pc:sldLayoutChg chg="new replId">
          <pc:chgData name="Patrick Connolly" userId="87ca8a16-9e2c-4a3d-a54f-7e3c7208e5ce" providerId="ADAL" clId="{6B1260A9-C740-4168-8EAD-48624E432617}" dt="2023-12-12T20:12:05.789" v="0" actId="6938"/>
          <pc:sldLayoutMkLst>
            <pc:docMk/>
            <pc:sldMasterMk cId="3540378986" sldId="2147483661"/>
            <pc:sldLayoutMk cId="2612155660" sldId="214748367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6B92-5756-5AFF-8480-903D8353757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4857469D-7ABF-B32D-1DB7-35D85507C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C67F06C-C9DF-3766-A8AE-762EE3D996AB}"/>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0151A3E1-9FD2-A5FD-7A42-F3366B7484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AE535-6F0A-DE24-08D0-CD1A93F067B3}"/>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167994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1B57-14F8-DE77-BA4B-F662716FF5E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43FB999-8F8F-508C-C43F-48927C09F91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2F13335-FDF0-0804-1B12-785219410F09}"/>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099DF6BF-44A9-E6A5-5C0C-333E66758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22F1A0-F318-A0F7-C7EE-85CB6F786A40}"/>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1523620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5603CC-E7FA-F08F-92F1-8489A11CBBE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124DA7A-4C20-98F0-CF61-B8CE94D5BDC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A1C3A2B-AA61-5D0F-7D91-8D09AD351AC7}"/>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067705E6-BEA9-7A09-9219-77FA7A2B4D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DD9187-6FC9-70FF-7DF9-63058D02C7B4}"/>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2856901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6929-4022-2D0F-1412-6585AAFFE9AE}"/>
              </a:ext>
            </a:extLst>
          </p:cNvPr>
          <p:cNvSpPr>
            <a:spLocks noGrp="1"/>
          </p:cNvSpPr>
          <p:nvPr>
            <p:ph type="title"/>
          </p:nvPr>
        </p:nvSpPr>
        <p:spPr/>
        <p:txBody>
          <a:bodyPr/>
          <a:lstStyle/>
          <a:p>
            <a:r>
              <a:rPr lang="en-GB"/>
              <a:t>Click to edit Master title style</a:t>
            </a:r>
          </a:p>
        </p:txBody>
      </p:sp>
      <p:sp>
        <p:nvSpPr>
          <p:cNvPr id="3" name="Text Placeholder 2">
            <a:extLst>
              <a:ext uri="{FF2B5EF4-FFF2-40B4-BE49-F238E27FC236}">
                <a16:creationId xmlns:a16="http://schemas.microsoft.com/office/drawing/2014/main" id="{24CAA54C-3086-88E9-03DD-7304003ADA07}"/>
              </a:ext>
            </a:extLst>
          </p:cNvPr>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835E2F1-7488-CEB1-9216-752AEDAE60E5}"/>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D0198962-AD96-82C6-F658-61D984FC97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04E5F-AC8A-3284-51D8-CB4A38B35660}"/>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753850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2391-2ADC-AC23-17A7-F1AA1DF3CD1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E982BC-8D23-25AF-B564-28DD6D959862}"/>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4" name="Footer Placeholder 3">
            <a:extLst>
              <a:ext uri="{FF2B5EF4-FFF2-40B4-BE49-F238E27FC236}">
                <a16:creationId xmlns:a16="http://schemas.microsoft.com/office/drawing/2014/main" id="{9B0CA054-5E54-0AE8-2916-E2FDEC66B5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0C07D4-EC1D-CD7E-1F37-2041A9FAB308}"/>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130990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A4B9-1443-B435-A2A5-6DDA98A4DA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CA5927-BF8E-27E1-D09D-65897EC2F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2EC9CF-93B6-5542-3396-53A37730005B}"/>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5" name="Footer Placeholder 4">
            <a:extLst>
              <a:ext uri="{FF2B5EF4-FFF2-40B4-BE49-F238E27FC236}">
                <a16:creationId xmlns:a16="http://schemas.microsoft.com/office/drawing/2014/main" id="{3028F58F-0304-8B20-2F99-D6104A56D1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FAFBFD-586F-34F3-5B1A-779E90971416}"/>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1286589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B25D-3D96-08AB-C319-CB1C7D537B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307577-FBB7-0A7D-4B61-14A5B8D32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48E11-8C03-6704-37CF-781F21CF28B8}"/>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5" name="Footer Placeholder 4">
            <a:extLst>
              <a:ext uri="{FF2B5EF4-FFF2-40B4-BE49-F238E27FC236}">
                <a16:creationId xmlns:a16="http://schemas.microsoft.com/office/drawing/2014/main" id="{B6D1DB40-54C2-5BF2-033F-9D251E3779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2B7CC8-8899-0DED-7618-C9E1CE52AB66}"/>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2193004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3700-18C7-EC41-481F-4515A2BC0D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C54D9B-8D70-DF84-EB83-74F5EC895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34CF79-79D7-2D11-9464-090E9862285E}"/>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5" name="Footer Placeholder 4">
            <a:extLst>
              <a:ext uri="{FF2B5EF4-FFF2-40B4-BE49-F238E27FC236}">
                <a16:creationId xmlns:a16="http://schemas.microsoft.com/office/drawing/2014/main" id="{4081EACA-3376-2605-6BD7-3704127594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8C9402-2C89-CAF4-1A2C-00432B325293}"/>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622132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0A9E-AA8F-B582-C914-A0236E452A2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2AB9C4-ADB2-C212-5C41-F77FC9390D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F6EE4A-5B1E-0787-BB12-B398A21529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F3F6FD6-94D4-ED5A-D28B-2B281883FCA0}"/>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6" name="Footer Placeholder 5">
            <a:extLst>
              <a:ext uri="{FF2B5EF4-FFF2-40B4-BE49-F238E27FC236}">
                <a16:creationId xmlns:a16="http://schemas.microsoft.com/office/drawing/2014/main" id="{66DDFF95-B177-8DA5-7CF3-6CD838ACCC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3FF39-13D6-E548-4776-C0EF55883434}"/>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3565476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B00A3-702C-C3FB-D8AE-4C1BD189DF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5CD471-E012-60D9-B413-88A751753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2882D8-F484-CB58-5FE9-E0045367F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0D4DE73-4DD9-5AFF-5E1D-42032F1B2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3463E-F699-B024-1BA2-CED666B5FA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D5919C0-4EE7-FA95-ED05-7D737AEACF33}"/>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8" name="Footer Placeholder 7">
            <a:extLst>
              <a:ext uri="{FF2B5EF4-FFF2-40B4-BE49-F238E27FC236}">
                <a16:creationId xmlns:a16="http://schemas.microsoft.com/office/drawing/2014/main" id="{7CFA8EE9-A31B-6FED-A095-9547AC73444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1C31367-0100-282D-D86C-39BAC55D2478}"/>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2359245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53C0-FA08-6AD2-B3D7-2AFF160F028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EACA2A4-4EF7-D1F8-4F7E-E0315CEE0A4C}"/>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4" name="Footer Placeholder 3">
            <a:extLst>
              <a:ext uri="{FF2B5EF4-FFF2-40B4-BE49-F238E27FC236}">
                <a16:creationId xmlns:a16="http://schemas.microsoft.com/office/drawing/2014/main" id="{98BB9FF2-D1BE-073A-8407-8D7224434A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E9EF645-FC21-9EEC-FF2A-73CA2FECE488}"/>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210817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3CEE-56DB-BA0B-A340-299A7624CC7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5167572-4342-89A1-059D-A160E8B434B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BD199C8-2F5E-B1DF-157F-9AC31132D6AB}"/>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D62437A5-B08D-5232-7660-C9F0B8E13A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74AEED-4554-3635-AC99-331E0EB25725}"/>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3363732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54754-9F35-7406-682E-1837A190623F}"/>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3" name="Footer Placeholder 2">
            <a:extLst>
              <a:ext uri="{FF2B5EF4-FFF2-40B4-BE49-F238E27FC236}">
                <a16:creationId xmlns:a16="http://schemas.microsoft.com/office/drawing/2014/main" id="{8DD74E7D-9DFC-1F41-F91F-282DCB7D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A1670A6-4EEC-D3CD-E35E-6ACA8CCCFECD}"/>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1839853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3CED-F83E-D872-DFAE-6E3B53AAE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116FF5B-D8AB-FB24-B908-87F461F7CF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108257C-3499-11F9-DA60-AAC657E93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2B5350-93B4-5737-7FCC-0F1FA2D58272}"/>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6" name="Footer Placeholder 5">
            <a:extLst>
              <a:ext uri="{FF2B5EF4-FFF2-40B4-BE49-F238E27FC236}">
                <a16:creationId xmlns:a16="http://schemas.microsoft.com/office/drawing/2014/main" id="{6F15B0A4-4791-F3E6-22BA-4863FCFBA2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57C1CC-BBF0-8382-5EB5-839F96F3ACDE}"/>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31126765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9519-A29D-EE8A-1E70-1966B3247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B632379-B887-1AFC-68A2-4D17CBF50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1FCA873-CDF1-EBBA-0229-F99ECF776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D353F0-4D2F-A476-4ECB-24609D052D22}"/>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6" name="Footer Placeholder 5">
            <a:extLst>
              <a:ext uri="{FF2B5EF4-FFF2-40B4-BE49-F238E27FC236}">
                <a16:creationId xmlns:a16="http://schemas.microsoft.com/office/drawing/2014/main" id="{702FC3E6-2ACE-87B2-F880-AA7D655ED4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DD1F32-73E0-7179-7002-BA0BAF8A3C94}"/>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2771851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E075-531A-40C2-7783-5D3E988C6E4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03C43A-571D-871C-0F38-FED9C270C5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648970-ED52-22CF-1A25-FD745527813D}"/>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5" name="Footer Placeholder 4">
            <a:extLst>
              <a:ext uri="{FF2B5EF4-FFF2-40B4-BE49-F238E27FC236}">
                <a16:creationId xmlns:a16="http://schemas.microsoft.com/office/drawing/2014/main" id="{5FBE60D0-B43C-F49A-07AE-626472A147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888925-FA66-A031-556A-F728B11F267C}"/>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3409299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BDEC2B-745A-EEFE-42AE-7769D999D9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FC79D35-9FC4-239D-61D3-6CAD46531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FD8B9A-E4CF-3299-5CDE-5D0B526C06E6}"/>
              </a:ext>
            </a:extLst>
          </p:cNvPr>
          <p:cNvSpPr>
            <a:spLocks noGrp="1"/>
          </p:cNvSpPr>
          <p:nvPr>
            <p:ph type="dt" sz="half" idx="10"/>
          </p:nvPr>
        </p:nvSpPr>
        <p:spPr/>
        <p:txBody>
          <a:bodyPr/>
          <a:lstStyle/>
          <a:p>
            <a:fld id="{B1CC09F9-6694-489F-99A4-BF7404D3411E}" type="datetimeFigureOut">
              <a:rPr lang="en-GB" smtClean="0"/>
              <a:t>12/12/2023</a:t>
            </a:fld>
            <a:endParaRPr lang="en-GB"/>
          </a:p>
        </p:txBody>
      </p:sp>
      <p:sp>
        <p:nvSpPr>
          <p:cNvPr id="5" name="Footer Placeholder 4">
            <a:extLst>
              <a:ext uri="{FF2B5EF4-FFF2-40B4-BE49-F238E27FC236}">
                <a16:creationId xmlns:a16="http://schemas.microsoft.com/office/drawing/2014/main" id="{4865101D-2DBF-1A16-3ADC-01049328B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45D448-CAD4-D370-7CA4-50D4F2A43C87}"/>
              </a:ext>
            </a:extLst>
          </p:cNvPr>
          <p:cNvSpPr>
            <a:spLocks noGrp="1"/>
          </p:cNvSpPr>
          <p:nvPr>
            <p:ph type="sldNum" sz="quarter" idx="12"/>
          </p:nvPr>
        </p:nvSpPr>
        <p:spPr/>
        <p:txBody>
          <a:bodyPr/>
          <a:lstStyle/>
          <a:p>
            <a:fld id="{07AC42D0-2F38-4052-91D8-E810F0FE8EDA}" type="slidenum">
              <a:rPr lang="en-GB" smtClean="0"/>
              <a:t>‹#›</a:t>
            </a:fld>
            <a:endParaRPr lang="en-GB"/>
          </a:p>
        </p:txBody>
      </p:sp>
    </p:spTree>
    <p:extLst>
      <p:ext uri="{BB962C8B-B14F-4D97-AF65-F5344CB8AC3E}">
        <p14:creationId xmlns:p14="http://schemas.microsoft.com/office/powerpoint/2010/main" val="261215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D04C-376C-A8BA-FF4F-19C9560D173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61228F1-3045-4D42-7C53-246ED9A52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605D13-B679-FCCC-9937-4F12089A3757}"/>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B2B74BD0-3D1F-8A74-4BD1-6F5C63F350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6F72A9-B78C-F084-F3FF-E0C2ABD7649E}"/>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428039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2A67-D752-E5D6-03B5-880D2D9CCD2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51BAF88-E629-CAB5-76B3-DBD9C622F6A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76186E52-526A-1004-F1FC-22BD707D16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7CD530A-EAC7-C94A-CBDD-5284938D0A6C}"/>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6" name="Footer Placeholder 5">
            <a:extLst>
              <a:ext uri="{FF2B5EF4-FFF2-40B4-BE49-F238E27FC236}">
                <a16:creationId xmlns:a16="http://schemas.microsoft.com/office/drawing/2014/main" id="{9CE094C9-8C14-8070-099A-3B6EA66FA0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85EA84-9CA5-6653-BF3B-0E4188AFB517}"/>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389286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8F3C-0AAB-FF8B-F261-960FF19F05C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7F61FE8-E826-C53E-C747-B89014042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4FE4A78-74B2-33DD-F797-6AA7B546B4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7498070-96E6-5A4F-FB5A-741010C9B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79D9C84-2D10-8365-19C2-2BB1055502F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457CFAA-AC5D-2F35-C887-61B228B39E5B}"/>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8" name="Footer Placeholder 7">
            <a:extLst>
              <a:ext uri="{FF2B5EF4-FFF2-40B4-BE49-F238E27FC236}">
                <a16:creationId xmlns:a16="http://schemas.microsoft.com/office/drawing/2014/main" id="{05A704C3-C7A7-6DDA-7E9B-B51BF588B4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F8F868-3CF3-8EE9-D673-3070DE2BE626}"/>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348680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81C0-6738-37AC-6326-9CD5D73138D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69CE41A5-6188-6FF5-A48A-C308210A879D}"/>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4" name="Footer Placeholder 3">
            <a:extLst>
              <a:ext uri="{FF2B5EF4-FFF2-40B4-BE49-F238E27FC236}">
                <a16:creationId xmlns:a16="http://schemas.microsoft.com/office/drawing/2014/main" id="{C94B16C7-56E0-EFD7-09D4-336C5AC510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D5FB86-F3CB-80D9-0FA0-CE6EDE9E2451}"/>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102720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31A4E-36B0-2B01-56D6-1B073A5E5A54}"/>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3" name="Footer Placeholder 2">
            <a:extLst>
              <a:ext uri="{FF2B5EF4-FFF2-40B4-BE49-F238E27FC236}">
                <a16:creationId xmlns:a16="http://schemas.microsoft.com/office/drawing/2014/main" id="{07844C95-47D0-9C8D-81B3-AD61B3AD79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DB3B5DC-AB00-1DBB-0C18-6858CD95F105}"/>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332395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D70C-0316-E271-F598-05F6F72E55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DB06610-2668-6FC9-EAC0-600A184F3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5562A71-4E34-745B-4A48-4C77DA8A3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B66772-32FA-7FF3-6031-F6CB5FAFF607}"/>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6" name="Footer Placeholder 5">
            <a:extLst>
              <a:ext uri="{FF2B5EF4-FFF2-40B4-BE49-F238E27FC236}">
                <a16:creationId xmlns:a16="http://schemas.microsoft.com/office/drawing/2014/main" id="{42530009-4DF0-023E-FF1A-A1785508CE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ECCCDD-082B-D5AE-24E7-D3449318A21E}"/>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32100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EAE2-8613-B1C4-C959-44938A9A8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A134BAF-13E9-9EB6-8CEC-499635FD48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B5A69DD-C71D-D335-14CC-8CA8878EF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62D8FE-D91D-BE13-E59F-C195257B0FDD}"/>
              </a:ext>
            </a:extLst>
          </p:cNvPr>
          <p:cNvSpPr>
            <a:spLocks noGrp="1"/>
          </p:cNvSpPr>
          <p:nvPr>
            <p:ph type="dt" sz="half" idx="10"/>
          </p:nvPr>
        </p:nvSpPr>
        <p:spPr/>
        <p:txBody>
          <a:bodyPr/>
          <a:lstStyle/>
          <a:p>
            <a:fld id="{597E4D3B-1A6D-4DA7-ACCD-E4608A4FEDF0}" type="datetimeFigureOut">
              <a:rPr lang="en-GB" smtClean="0"/>
              <a:t>12/12/2023</a:t>
            </a:fld>
            <a:endParaRPr lang="en-GB"/>
          </a:p>
        </p:txBody>
      </p:sp>
      <p:sp>
        <p:nvSpPr>
          <p:cNvPr id="6" name="Footer Placeholder 5">
            <a:extLst>
              <a:ext uri="{FF2B5EF4-FFF2-40B4-BE49-F238E27FC236}">
                <a16:creationId xmlns:a16="http://schemas.microsoft.com/office/drawing/2014/main" id="{13BC7C70-49E7-3483-572E-3FB7B22552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A94DD8-1712-B3BF-A84F-EE8577010D47}"/>
              </a:ext>
            </a:extLst>
          </p:cNvPr>
          <p:cNvSpPr>
            <a:spLocks noGrp="1"/>
          </p:cNvSpPr>
          <p:nvPr>
            <p:ph type="sldNum" sz="quarter" idx="12"/>
          </p:nvPr>
        </p:nvSpPr>
        <p:spPr/>
        <p:txBody>
          <a:bodyPr/>
          <a:lstStyle/>
          <a:p>
            <a:fld id="{579D9ECE-DDCD-4133-BD06-339CEC632379}" type="slidenum">
              <a:rPr lang="en-GB" smtClean="0"/>
              <a:t>‹#›</a:t>
            </a:fld>
            <a:endParaRPr lang="en-GB"/>
          </a:p>
        </p:txBody>
      </p:sp>
    </p:spTree>
    <p:extLst>
      <p:ext uri="{BB962C8B-B14F-4D97-AF65-F5344CB8AC3E}">
        <p14:creationId xmlns:p14="http://schemas.microsoft.com/office/powerpoint/2010/main" val="2754278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B2F02D-C4A3-D12B-4902-70DD4FB8D2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740C988-3B83-E4EA-F3AB-9DA1454FD3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1E883C-8CFC-FF72-0A7F-F786E3FE4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E4D3B-1A6D-4DA7-ACCD-E4608A4FEDF0}" type="datetimeFigureOut">
              <a:rPr lang="en-GB" smtClean="0"/>
              <a:t>12/12/2023</a:t>
            </a:fld>
            <a:endParaRPr lang="en-GB"/>
          </a:p>
        </p:txBody>
      </p:sp>
      <p:sp>
        <p:nvSpPr>
          <p:cNvPr id="5" name="Footer Placeholder 4">
            <a:extLst>
              <a:ext uri="{FF2B5EF4-FFF2-40B4-BE49-F238E27FC236}">
                <a16:creationId xmlns:a16="http://schemas.microsoft.com/office/drawing/2014/main" id="{543D2A59-A394-DC1D-9644-8699A51EA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1C05B1-3265-5636-366F-063A2080B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D9ECE-DDCD-4133-BD06-339CEC632379}" type="slidenum">
              <a:rPr lang="en-GB" smtClean="0"/>
              <a:t>‹#›</a:t>
            </a:fld>
            <a:endParaRPr lang="en-GB"/>
          </a:p>
        </p:txBody>
      </p:sp>
    </p:spTree>
    <p:extLst>
      <p:ext uri="{BB962C8B-B14F-4D97-AF65-F5344CB8AC3E}">
        <p14:creationId xmlns:p14="http://schemas.microsoft.com/office/powerpoint/2010/main" val="738031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82A62-18A3-3B39-028A-95302DB95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75A2B2-5AEE-64A9-5EFB-C0154E5319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6B1093-F22D-A4DB-6676-4BE20C7CB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C09F9-6694-489F-99A4-BF7404D3411E}" type="datetimeFigureOut">
              <a:rPr lang="en-GB" smtClean="0"/>
              <a:t>12/12/2023</a:t>
            </a:fld>
            <a:endParaRPr lang="en-GB"/>
          </a:p>
        </p:txBody>
      </p:sp>
      <p:sp>
        <p:nvSpPr>
          <p:cNvPr id="5" name="Footer Placeholder 4">
            <a:extLst>
              <a:ext uri="{FF2B5EF4-FFF2-40B4-BE49-F238E27FC236}">
                <a16:creationId xmlns:a16="http://schemas.microsoft.com/office/drawing/2014/main" id="{97574EAD-24B5-F388-AAAF-9E6832C117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C4BEA3A-16C9-027A-11AC-89A11E6AE8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C42D0-2F38-4052-91D8-E810F0FE8EDA}" type="slidenum">
              <a:rPr lang="en-GB" smtClean="0"/>
              <a:t>‹#›</a:t>
            </a:fld>
            <a:endParaRPr lang="en-GB"/>
          </a:p>
        </p:txBody>
      </p:sp>
    </p:spTree>
    <p:extLst>
      <p:ext uri="{BB962C8B-B14F-4D97-AF65-F5344CB8AC3E}">
        <p14:creationId xmlns:p14="http://schemas.microsoft.com/office/powerpoint/2010/main" val="354037898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Delay 7">
            <a:extLst>
              <a:ext uri="{FF2B5EF4-FFF2-40B4-BE49-F238E27FC236}">
                <a16:creationId xmlns:a16="http://schemas.microsoft.com/office/drawing/2014/main" id="{5B8DA2AB-6D3B-B825-9380-B2B9918818D2}"/>
              </a:ext>
            </a:extLst>
          </p:cNvPr>
          <p:cNvSpPr>
            <a:spLocks noChangeAspect="1"/>
          </p:cNvSpPr>
          <p:nvPr/>
        </p:nvSpPr>
        <p:spPr>
          <a:xfrm>
            <a:off x="0" y="1"/>
            <a:ext cx="5413375" cy="6858000"/>
          </a:xfrm>
          <a:prstGeom prst="flowChartDelay">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B9B58D8-B987-42C3-7221-A7CDA8A73FAB}"/>
              </a:ext>
            </a:extLst>
          </p:cNvPr>
          <p:cNvSpPr txBox="1"/>
          <p:nvPr/>
        </p:nvSpPr>
        <p:spPr>
          <a:xfrm>
            <a:off x="6235699" y="625475"/>
            <a:ext cx="5334001" cy="5455588"/>
          </a:xfrm>
          <a:prstGeom prst="rect">
            <a:avLst/>
          </a:prstGeom>
        </p:spPr>
        <p:txBody>
          <a:bodyPr vert="horz" wrap="square" lIns="91440" tIns="45720" rIns="91440" bIns="45720" rtlCol="0" anchor="ctr" anchorCtr="0">
            <a:normAutofit/>
          </a:bodyPr>
          <a:lstStyle/>
          <a:p>
            <a:pPr algn="ctr">
              <a:lnSpc>
                <a:spcPct val="150000"/>
              </a:lnSpc>
            </a:pPr>
            <a:r>
              <a:rPr lang="en-US" sz="2400" kern="1200" dirty="0">
                <a:solidFill>
                  <a:schemeClr val="tx1"/>
                </a:solidFill>
                <a:latin typeface="+mn-lt"/>
                <a:ea typeface="+mn-ea"/>
                <a:cs typeface="+mn-cs"/>
              </a:rPr>
              <a:t>A Data-Driven Exploration of</a:t>
            </a:r>
          </a:p>
          <a:p>
            <a:pPr algn="ctr">
              <a:lnSpc>
                <a:spcPct val="150000"/>
              </a:lnSpc>
            </a:pPr>
            <a:r>
              <a:rPr lang="en-US" sz="2400" kern="1200" dirty="0">
                <a:solidFill>
                  <a:schemeClr val="tx1"/>
                </a:solidFill>
                <a:latin typeface="+mn-lt"/>
                <a:ea typeface="+mn-ea"/>
                <a:cs typeface="+mn-cs"/>
              </a:rPr>
              <a:t>Internet Access, Education Level,</a:t>
            </a:r>
          </a:p>
          <a:p>
            <a:pPr algn="ctr">
              <a:lnSpc>
                <a:spcPct val="150000"/>
              </a:lnSpc>
            </a:pPr>
            <a:r>
              <a:rPr lang="en-US" sz="2400" kern="1200" dirty="0">
                <a:solidFill>
                  <a:schemeClr val="tx1"/>
                </a:solidFill>
                <a:latin typeface="+mn-lt"/>
                <a:ea typeface="+mn-ea"/>
                <a:cs typeface="+mn-cs"/>
              </a:rPr>
              <a:t>and Household Income Dynamics</a:t>
            </a:r>
          </a:p>
          <a:p>
            <a:pPr algn="ctr">
              <a:lnSpc>
                <a:spcPct val="150000"/>
              </a:lnSpc>
            </a:pPr>
            <a:r>
              <a:rPr lang="en-US" sz="2400" kern="1200" dirty="0">
                <a:solidFill>
                  <a:schemeClr val="tx1"/>
                </a:solidFill>
                <a:latin typeface="+mn-lt"/>
                <a:ea typeface="+mn-ea"/>
                <a:cs typeface="+mn-cs"/>
              </a:rPr>
              <a:t>in the United States</a:t>
            </a:r>
          </a:p>
        </p:txBody>
      </p:sp>
      <p:sp>
        <p:nvSpPr>
          <p:cNvPr id="2" name="Title 1">
            <a:extLst>
              <a:ext uri="{FF2B5EF4-FFF2-40B4-BE49-F238E27FC236}">
                <a16:creationId xmlns:a16="http://schemas.microsoft.com/office/drawing/2014/main" id="{8DB05899-7EF0-34D5-A9F8-B1925444C673}"/>
              </a:ext>
            </a:extLst>
          </p:cNvPr>
          <p:cNvSpPr>
            <a:spLocks noGrp="1"/>
          </p:cNvSpPr>
          <p:nvPr>
            <p:ph type="ctrTitle"/>
          </p:nvPr>
        </p:nvSpPr>
        <p:spPr>
          <a:xfrm>
            <a:off x="477981" y="1122363"/>
            <a:ext cx="4018216" cy="3204134"/>
          </a:xfrm>
        </p:spPr>
        <p:txBody>
          <a:bodyPr vert="horz" lIns="91440" tIns="45720" rIns="91440" bIns="45720" rtlCol="0" anchor="b">
            <a:normAutofit/>
          </a:bodyPr>
          <a:lstStyle/>
          <a:p>
            <a:pPr algn="l"/>
            <a:r>
              <a:rPr lang="en-US" sz="4000" kern="1200" dirty="0">
                <a:solidFill>
                  <a:schemeClr val="tx1"/>
                </a:solidFill>
                <a:latin typeface="+mj-lt"/>
                <a:ea typeface="+mj-ea"/>
                <a:cs typeface="+mj-cs"/>
              </a:rPr>
              <a:t>CONNECTIVITY, EDUCATION AND PROSPERITY</a:t>
            </a:r>
          </a:p>
        </p:txBody>
      </p:sp>
      <p:sp>
        <p:nvSpPr>
          <p:cNvPr id="3" name="Subtitle 2">
            <a:extLst>
              <a:ext uri="{FF2B5EF4-FFF2-40B4-BE49-F238E27FC236}">
                <a16:creationId xmlns:a16="http://schemas.microsoft.com/office/drawing/2014/main" id="{C151C908-BE1D-D5FB-98D8-6DCA85742CBE}"/>
              </a:ext>
            </a:extLst>
          </p:cNvPr>
          <p:cNvSpPr>
            <a:spLocks noGrp="1"/>
          </p:cNvSpPr>
          <p:nvPr>
            <p:ph type="subTitle" idx="1"/>
          </p:nvPr>
        </p:nvSpPr>
        <p:spPr>
          <a:xfrm>
            <a:off x="477981" y="4872922"/>
            <a:ext cx="4018216" cy="1208141"/>
          </a:xfrm>
        </p:spPr>
        <p:txBody>
          <a:bodyPr vert="horz" lIns="91440" tIns="45720" rIns="91440" bIns="45720" rtlCol="0">
            <a:normAutofit fontScale="92500"/>
          </a:bodyPr>
          <a:lstStyle/>
          <a:p>
            <a:pPr algn="l"/>
            <a:r>
              <a:rPr lang="en-US" sz="1800" kern="1200" dirty="0">
                <a:solidFill>
                  <a:schemeClr val="tx1"/>
                </a:solidFill>
                <a:latin typeface="+mn-lt"/>
                <a:ea typeface="+mn-ea"/>
                <a:cs typeface="+mn-cs"/>
              </a:rPr>
              <a:t>Ana Carolina Kosai Fischer (x23167866) </a:t>
            </a:r>
          </a:p>
          <a:p>
            <a:pPr algn="l"/>
            <a:r>
              <a:rPr lang="en-US" sz="1800" kern="1200" dirty="0">
                <a:solidFill>
                  <a:schemeClr val="tx1"/>
                </a:solidFill>
                <a:latin typeface="+mn-lt"/>
                <a:ea typeface="+mn-ea"/>
                <a:cs typeface="+mn-cs"/>
              </a:rPr>
              <a:t>Patrick Connolly (x18202314)</a:t>
            </a:r>
          </a:p>
          <a:p>
            <a:pPr algn="l"/>
            <a:r>
              <a:rPr lang="en-US" sz="1800" kern="1200" dirty="0" err="1">
                <a:solidFill>
                  <a:schemeClr val="tx1"/>
                </a:solidFill>
                <a:latin typeface="+mn-lt"/>
                <a:ea typeface="+mn-ea"/>
                <a:cs typeface="+mn-cs"/>
              </a:rPr>
              <a:t>Laleh</a:t>
            </a:r>
            <a:r>
              <a:rPr lang="en-US" sz="1800" kern="1200" dirty="0">
                <a:solidFill>
                  <a:schemeClr val="tx1"/>
                </a:solidFill>
                <a:latin typeface="+mn-lt"/>
                <a:ea typeface="+mn-ea"/>
                <a:cs typeface="+mn-cs"/>
              </a:rPr>
              <a:t> Kian (x20147350)</a:t>
            </a:r>
          </a:p>
        </p:txBody>
      </p:sp>
      <p:sp>
        <p:nvSpPr>
          <p:cNvPr id="7" name="Rectangle 6">
            <a:extLst>
              <a:ext uri="{FF2B5EF4-FFF2-40B4-BE49-F238E27FC236}">
                <a16:creationId xmlns:a16="http://schemas.microsoft.com/office/drawing/2014/main" id="{464075B2-6634-DBF8-4A4B-29558C60D3C7}"/>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6BEFE22-FC4A-82E7-BCFE-9EFA6F6C8E8D}"/>
              </a:ext>
            </a:extLst>
          </p:cNvPr>
          <p:cNvSpPr/>
          <p:nvPr/>
        </p:nvSpPr>
        <p:spPr>
          <a:xfrm>
            <a:off x="477981" y="4581709"/>
            <a:ext cx="4018216"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6338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DE0FD212-274C-8E28-661C-655E3F5B9D20}"/>
              </a:ext>
            </a:extLst>
          </p:cNvPr>
          <p:cNvSpPr>
            <a:spLocks noGrp="1"/>
          </p:cNvSpPr>
          <p:nvPr>
            <p:ph type="title"/>
          </p:nvPr>
        </p:nvSpPr>
        <p:spPr>
          <a:xfrm>
            <a:off x="484632" y="771988"/>
            <a:ext cx="4896000" cy="720000"/>
          </a:xfrm>
        </p:spPr>
        <p:txBody>
          <a:bodyPr vert="horz" lIns="91440" tIns="45720" rIns="91440" bIns="45720" rtlCol="0" anchor="ctr">
            <a:normAutofit/>
          </a:bodyPr>
          <a:lstStyle/>
          <a:p>
            <a:pPr algn="ctr"/>
            <a:r>
              <a:rPr lang="en-US" sz="3200" dirty="0"/>
              <a:t>RESULTS AND EVALUATION</a:t>
            </a:r>
          </a:p>
        </p:txBody>
      </p:sp>
      <p:sp>
        <p:nvSpPr>
          <p:cNvPr id="15" name="Text Placeholder 6">
            <a:extLst>
              <a:ext uri="{FF2B5EF4-FFF2-40B4-BE49-F238E27FC236}">
                <a16:creationId xmlns:a16="http://schemas.microsoft.com/office/drawing/2014/main" id="{8442E3E9-3519-9B64-61DA-529570D0A610}"/>
              </a:ext>
            </a:extLst>
          </p:cNvPr>
          <p:cNvSpPr txBox="1">
            <a:spLocks/>
          </p:cNvSpPr>
          <p:nvPr/>
        </p:nvSpPr>
        <p:spPr>
          <a:xfrm>
            <a:off x="484633" y="1491988"/>
            <a:ext cx="4895999" cy="4740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spcBef>
                <a:spcPts val="0"/>
              </a:spcBef>
              <a:buFont typeface="Arial" panose="020B0604020202020204" pitchFamily="34" charset="0"/>
              <a:buNone/>
            </a:pPr>
            <a:r>
              <a:rPr lang="en-GB" sz="1200" dirty="0"/>
              <a:t>Fig. 3 identifies the top 10 states in the USA that have the highest percentage of households without an internet connection. Mississippi stands out as the state with the highest percentage (30.4%) of households lacking internet access, with several other Southern states also featuring the rank.</a:t>
            </a:r>
          </a:p>
          <a:p>
            <a:pPr marL="0" indent="0" algn="just">
              <a:lnSpc>
                <a:spcPct val="160000"/>
              </a:lnSpc>
              <a:spcBef>
                <a:spcPts val="0"/>
              </a:spcBef>
              <a:buFont typeface="Arial" panose="020B0604020202020204" pitchFamily="34" charset="0"/>
              <a:buNone/>
            </a:pPr>
            <a:r>
              <a:rPr lang="en-GB" sz="1200" dirty="0"/>
              <a:t>Fig. 4 showcases the top 10 states with the lowest percentage of the population (25 years or older) holding a High School Diploma or higher. Massachusetts leads with only 8.2% of its population meeting the educational threshold for the research. Curiously, the other states with lower educational attainment are distributed across the North, West, and South regions of the USA.</a:t>
            </a:r>
          </a:p>
          <a:p>
            <a:pPr marL="0" indent="0" algn="just">
              <a:lnSpc>
                <a:spcPct val="160000"/>
              </a:lnSpc>
              <a:spcBef>
                <a:spcPts val="0"/>
              </a:spcBef>
              <a:buFont typeface="Arial" panose="020B0604020202020204" pitchFamily="34" charset="0"/>
              <a:buNone/>
            </a:pPr>
            <a:r>
              <a:rPr lang="en-GB" sz="1200" dirty="0"/>
              <a:t>Similarly, the Fig. 5 shows the top 10 states in the USA with the highest median income per household. The District of Columbia takes the lead with an impressive median income of $90,088 per year. Notably, many of the states with the highest median income are concentrated in the Northeast region of the USA.</a:t>
            </a:r>
          </a:p>
        </p:txBody>
      </p:sp>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graph of a number of people&#10;&#10;Description automatically generated">
            <a:extLst>
              <a:ext uri="{FF2B5EF4-FFF2-40B4-BE49-F238E27FC236}">
                <a16:creationId xmlns:a16="http://schemas.microsoft.com/office/drawing/2014/main" id="{EA4D2017-D25C-CCA1-8B6A-82335BCA0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0431" y="625475"/>
            <a:ext cx="3600000" cy="1922694"/>
          </a:xfrm>
          <a:prstGeom prst="rect">
            <a:avLst/>
          </a:prstGeom>
          <a:ln>
            <a:solidFill>
              <a:schemeClr val="tx1"/>
            </a:solidFill>
          </a:ln>
        </p:spPr>
      </p:pic>
      <p:pic>
        <p:nvPicPr>
          <p:cNvPr id="3" name="Picture 2">
            <a:extLst>
              <a:ext uri="{FF2B5EF4-FFF2-40B4-BE49-F238E27FC236}">
                <a16:creationId xmlns:a16="http://schemas.microsoft.com/office/drawing/2014/main" id="{8A543EC9-B682-C862-9C51-C8265167CC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431" y="2548169"/>
            <a:ext cx="3600000" cy="1922694"/>
          </a:xfrm>
          <a:prstGeom prst="rect">
            <a:avLst/>
          </a:prstGeom>
          <a:ln>
            <a:solidFill>
              <a:schemeClr val="tx1"/>
            </a:solidFill>
          </a:ln>
        </p:spPr>
      </p:pic>
      <p:pic>
        <p:nvPicPr>
          <p:cNvPr id="4" name="Picture 3" descr="A graph with numbers and text&#10;&#10;Description automatically generated">
            <a:extLst>
              <a:ext uri="{FF2B5EF4-FFF2-40B4-BE49-F238E27FC236}">
                <a16:creationId xmlns:a16="http://schemas.microsoft.com/office/drawing/2014/main" id="{63825535-8466-4EA0-6F23-2AC1F36D9A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431" y="4470863"/>
            <a:ext cx="3600000" cy="1956375"/>
          </a:xfrm>
          <a:prstGeom prst="rect">
            <a:avLst/>
          </a:prstGeom>
          <a:ln>
            <a:solidFill>
              <a:schemeClr val="tx1"/>
            </a:solidFill>
          </a:ln>
        </p:spPr>
      </p:pic>
    </p:spTree>
    <p:extLst>
      <p:ext uri="{BB962C8B-B14F-4D97-AF65-F5344CB8AC3E}">
        <p14:creationId xmlns:p14="http://schemas.microsoft.com/office/powerpoint/2010/main" val="67255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graph with a box and a diagram&#10;&#10;Description automatically generated with medium confidence">
            <a:extLst>
              <a:ext uri="{FF2B5EF4-FFF2-40B4-BE49-F238E27FC236}">
                <a16:creationId xmlns:a16="http://schemas.microsoft.com/office/drawing/2014/main" id="{C4BFAB72-52A3-0D81-079C-48FB369EC2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61" b="6990"/>
          <a:stretch/>
        </p:blipFill>
        <p:spPr bwMode="auto">
          <a:xfrm>
            <a:off x="6096000" y="1857980"/>
            <a:ext cx="5394052" cy="4320000"/>
          </a:xfrm>
          <a:prstGeom prst="rect">
            <a:avLst/>
          </a:prstGeom>
          <a:noFill/>
          <a:ln>
            <a:solidFill>
              <a:schemeClr val="tx1"/>
            </a:solidFill>
          </a:ln>
          <a:extLst>
            <a:ext uri="{53640926-AAD7-44D8-BBD7-CCE9431645EC}">
              <a14:shadowObscured xmlns:a14="http://schemas.microsoft.com/office/drawing/2010/main"/>
            </a:ext>
          </a:extLst>
        </p:spPr>
      </p:pic>
      <p:pic>
        <p:nvPicPr>
          <p:cNvPr id="12" name="Picture 11" descr="A graph with a blue rectangle and yellow dots&#10;&#10;Description automatically generated">
            <a:extLst>
              <a:ext uri="{FF2B5EF4-FFF2-40B4-BE49-F238E27FC236}">
                <a16:creationId xmlns:a16="http://schemas.microsoft.com/office/drawing/2014/main" id="{6D87FE46-83D6-B8CE-4F19-895EF23691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904" b="7568"/>
          <a:stretch/>
        </p:blipFill>
        <p:spPr bwMode="auto">
          <a:xfrm>
            <a:off x="731493" y="1857980"/>
            <a:ext cx="5364507" cy="4320000"/>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401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with numbers and a diagram&#10;&#10;Description automatically generated with medium confidence">
            <a:extLst>
              <a:ext uri="{FF2B5EF4-FFF2-40B4-BE49-F238E27FC236}">
                <a16:creationId xmlns:a16="http://schemas.microsoft.com/office/drawing/2014/main" id="{7D27F4F1-31B9-AEC6-8820-8D99E36389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97" b="6614"/>
          <a:stretch/>
        </p:blipFill>
        <p:spPr bwMode="auto">
          <a:xfrm>
            <a:off x="6096000" y="1857980"/>
            <a:ext cx="5225488" cy="4320000"/>
          </a:xfrm>
          <a:prstGeom prst="rect">
            <a:avLst/>
          </a:prstGeom>
          <a:noFill/>
          <a:ln>
            <a:solidFill>
              <a:schemeClr val="tx1"/>
            </a:solidFill>
          </a:ln>
          <a:extLst>
            <a:ext uri="{53640926-AAD7-44D8-BBD7-CCE9431645EC}">
              <a14:shadowObscured xmlns:a14="http://schemas.microsoft.com/office/drawing/2010/main"/>
            </a:ext>
          </a:extLst>
        </p:spPr>
      </p:pic>
      <p:pic>
        <p:nvPicPr>
          <p:cNvPr id="17" name="Picture 16" descr="A graph with a blue square and yellow dots&#10;&#10;Description automatically generated">
            <a:extLst>
              <a:ext uri="{FF2B5EF4-FFF2-40B4-BE49-F238E27FC236}">
                <a16:creationId xmlns:a16="http://schemas.microsoft.com/office/drawing/2014/main" id="{08872430-57C8-385B-266E-114DB1D8A0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58" b="7008"/>
          <a:stretch/>
        </p:blipFill>
        <p:spPr bwMode="auto">
          <a:xfrm>
            <a:off x="878466" y="1857980"/>
            <a:ext cx="5217534" cy="4320000"/>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101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C267B44-DE0D-AD60-9437-E4C56A8A2596}"/>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Hypothesis</a:t>
            </a:r>
          </a:p>
        </p:txBody>
      </p:sp>
      <p:sp>
        <p:nvSpPr>
          <p:cNvPr id="4" name="TextBox 3">
            <a:extLst>
              <a:ext uri="{FF2B5EF4-FFF2-40B4-BE49-F238E27FC236}">
                <a16:creationId xmlns:a16="http://schemas.microsoft.com/office/drawing/2014/main" id="{D7FE4AAF-A20A-CA1A-1C29-D4B849FFF21E}"/>
              </a:ext>
            </a:extLst>
          </p:cNvPr>
          <p:cNvSpPr txBox="1"/>
          <p:nvPr/>
        </p:nvSpPr>
        <p:spPr>
          <a:xfrm>
            <a:off x="479505" y="2170205"/>
            <a:ext cx="7740000" cy="3915807"/>
          </a:xfrm>
          <a:prstGeom prst="rect">
            <a:avLst/>
          </a:prstGeom>
          <a:noFill/>
        </p:spPr>
        <p:txBody>
          <a:bodyPr wrap="square">
            <a:noAutofit/>
          </a:bodyPr>
          <a:lstStyle/>
          <a:p>
            <a:pPr marL="0" algn="just">
              <a:lnSpc>
                <a:spcPct val="150000"/>
              </a:lnSpc>
            </a:pPr>
            <a:r>
              <a:rPr lang="en-US" sz="1200" dirty="0"/>
              <a:t>The analysis explored the "mediation" effect of the variable "Median annual income" on the relationship between "No internet access" and "Educational attainment". This exploration involved the development of various Linear Regression models, where each one aimed at deciphering the dynamics of this mediation effect.</a:t>
            </a:r>
          </a:p>
          <a:p>
            <a:pPr marL="0" algn="just">
              <a:lnSpc>
                <a:spcPct val="150000"/>
              </a:lnSpc>
            </a:pPr>
            <a:r>
              <a:rPr lang="en-US" sz="1200" dirty="0"/>
              <a:t>It is important to note that the interpretations provided below are subject to the assumptions of linear regression being met. Linear regression assumes a linear relationship between the independent and dependent variables, independence of observations, homoscedasticity, and normality of residuals [10].</a:t>
            </a:r>
          </a:p>
          <a:p>
            <a:pPr marL="0" algn="just">
              <a:lnSpc>
                <a:spcPct val="150000"/>
              </a:lnSpc>
            </a:pPr>
            <a:r>
              <a:rPr lang="en-US" sz="1200" dirty="0"/>
              <a:t>In the initial regression model, we hypothesized the significance of the relationship between "No internet access" and "Educational attainment". The results unveiled a notable relationship (b = -0.476, t = -4.69, p &lt; 0.001). Fig. 10 visually represents this connection through a scatter plot and the associated linear regression, where the dot sizes reflect the population of the corresponding states.</a:t>
            </a:r>
          </a:p>
          <a:p>
            <a:pPr marL="0" algn="just">
              <a:lnSpc>
                <a:spcPct val="150000"/>
              </a:lnSpc>
            </a:pPr>
            <a:r>
              <a:rPr lang="en-US" sz="1200" dirty="0"/>
              <a:t>The negative coefficient of the first regression model indicates an inverse relationship between the percentage of households with no internet access and the educational attainment. In other words, as the percentage of households without internet access increases, the level of educational attainment tends to decrease. The t-value being significantly different from zero and the low p-value (&lt; 0.001) suggest that this relationship is statistically significant.</a:t>
            </a:r>
          </a:p>
        </p:txBody>
      </p:sp>
      <p:pic>
        <p:nvPicPr>
          <p:cNvPr id="5" name="Picture 4" descr="A graph with black dots and red line&#10;&#10;Description automatically generated">
            <a:extLst>
              <a:ext uri="{FF2B5EF4-FFF2-40B4-BE49-F238E27FC236}">
                <a16:creationId xmlns:a16="http://schemas.microsoft.com/office/drawing/2014/main" id="{83D83595-C627-91B0-835D-B6FE0709C3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262"/>
          <a:stretch/>
        </p:blipFill>
        <p:spPr bwMode="auto">
          <a:xfrm>
            <a:off x="8467367" y="2680869"/>
            <a:ext cx="3240000" cy="2890029"/>
          </a:xfrm>
          <a:prstGeom prst="rect">
            <a:avLst/>
          </a:prstGeom>
          <a:noFill/>
          <a:ln>
            <a:solidFill>
              <a:sysClr val="windowText" lastClr="00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620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C267B44-DE0D-AD60-9437-E4C56A8A2596}"/>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Hypothesis</a:t>
            </a:r>
          </a:p>
        </p:txBody>
      </p:sp>
      <p:sp>
        <p:nvSpPr>
          <p:cNvPr id="4" name="TextBox 3">
            <a:extLst>
              <a:ext uri="{FF2B5EF4-FFF2-40B4-BE49-F238E27FC236}">
                <a16:creationId xmlns:a16="http://schemas.microsoft.com/office/drawing/2014/main" id="{D7FE4AAF-A20A-CA1A-1C29-D4B849FFF21E}"/>
              </a:ext>
            </a:extLst>
          </p:cNvPr>
          <p:cNvSpPr txBox="1"/>
          <p:nvPr/>
        </p:nvSpPr>
        <p:spPr>
          <a:xfrm>
            <a:off x="479505" y="2165757"/>
            <a:ext cx="7740000" cy="3920255"/>
          </a:xfrm>
          <a:prstGeom prst="rect">
            <a:avLst/>
          </a:prstGeom>
          <a:noFill/>
        </p:spPr>
        <p:txBody>
          <a:bodyPr wrap="square">
            <a:noAutofit/>
          </a:bodyPr>
          <a:lstStyle/>
          <a:p>
            <a:pPr marL="0" algn="just">
              <a:lnSpc>
                <a:spcPct val="150000"/>
              </a:lnSpc>
            </a:pPr>
            <a:r>
              <a:rPr lang="en-US" sz="1200" dirty="0"/>
              <a:t>Subsequently, the second regression model examined the relationship between "No internet access" and "Median annual income". The outcome highlighted yet another significant relationship (b = -2262.4, t = -9.912, p &lt; 0.001). Fig. 11 complements this finding with a scatter plot and linear regression, employing dot sizes to signify the population of the respective states.</a:t>
            </a:r>
          </a:p>
          <a:p>
            <a:pPr marL="0" algn="just">
              <a:lnSpc>
                <a:spcPct val="150000"/>
              </a:lnSpc>
            </a:pPr>
            <a:r>
              <a:rPr lang="en-US" sz="1200" dirty="0"/>
              <a:t>In this second model, the negative coefficient implies a negative relationship between the percentage of households with no internet access and the median annual income. As the percentage of households without internet access increases, the median annual income tends to decrease. The statistically significant t-value and low p-value (&lt; 0.001) indicate that this relationship is also significant.</a:t>
            </a:r>
          </a:p>
        </p:txBody>
      </p:sp>
      <p:pic>
        <p:nvPicPr>
          <p:cNvPr id="3" name="Picture 2" descr="A graph of black dots and red line&#10;&#10;Description automatically generated">
            <a:extLst>
              <a:ext uri="{FF2B5EF4-FFF2-40B4-BE49-F238E27FC236}">
                <a16:creationId xmlns:a16="http://schemas.microsoft.com/office/drawing/2014/main" id="{440FBE64-B01D-1DB2-FA23-F691A0CF1A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44"/>
          <a:stretch/>
        </p:blipFill>
        <p:spPr bwMode="auto">
          <a:xfrm>
            <a:off x="8467367" y="2688391"/>
            <a:ext cx="3240000" cy="2874986"/>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7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C267B44-DE0D-AD60-9437-E4C56A8A2596}"/>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Hypothesis</a:t>
            </a:r>
          </a:p>
        </p:txBody>
      </p:sp>
      <p:sp>
        <p:nvSpPr>
          <p:cNvPr id="4" name="TextBox 3">
            <a:extLst>
              <a:ext uri="{FF2B5EF4-FFF2-40B4-BE49-F238E27FC236}">
                <a16:creationId xmlns:a16="http://schemas.microsoft.com/office/drawing/2014/main" id="{D7FE4AAF-A20A-CA1A-1C29-D4B849FFF21E}"/>
              </a:ext>
            </a:extLst>
          </p:cNvPr>
          <p:cNvSpPr txBox="1"/>
          <p:nvPr/>
        </p:nvSpPr>
        <p:spPr>
          <a:xfrm>
            <a:off x="479505" y="2170205"/>
            <a:ext cx="7740000" cy="3915807"/>
          </a:xfrm>
          <a:prstGeom prst="rect">
            <a:avLst/>
          </a:prstGeom>
          <a:noFill/>
        </p:spPr>
        <p:txBody>
          <a:bodyPr wrap="square">
            <a:noAutofit/>
          </a:bodyPr>
          <a:lstStyle/>
          <a:p>
            <a:pPr marL="0" algn="just">
              <a:lnSpc>
                <a:spcPct val="150000"/>
              </a:lnSpc>
            </a:pPr>
            <a:r>
              <a:rPr lang="en-US" sz="1200" dirty="0"/>
              <a:t>The next regression model </a:t>
            </a:r>
            <a:r>
              <a:rPr lang="en-US" sz="1200" dirty="0" err="1"/>
              <a:t>analysed</a:t>
            </a:r>
            <a:r>
              <a:rPr lang="en-US" sz="1200" dirty="0"/>
              <a:t> the significance of relationship between the variables “Educational attainment” and “Median annual income”. The outcome underscored a meaningful association (b = 9.65e-05, t = 2.30, p = 0.0255).  Fig. 12 provides a visual representation of this relationship through a scatter plot and the accompanying linear regression, with dot sizes indicating the population of the respective states.</a:t>
            </a:r>
          </a:p>
          <a:p>
            <a:pPr marL="0" algn="just">
              <a:lnSpc>
                <a:spcPct val="150000"/>
              </a:lnSpc>
            </a:pPr>
            <a:r>
              <a:rPr lang="en-US" sz="1200" dirty="0"/>
              <a:t>Differently from the first two models, the positive coefficient suggests a positive relationship between the educational attainment and median annual income. As the educational attainment increases, the median annual income tends to increase. The statistically significant t-value and low p-value (0.0255) indicate that this relationship is statistically significant as well.</a:t>
            </a:r>
          </a:p>
          <a:p>
            <a:pPr marL="0" algn="just">
              <a:lnSpc>
                <a:spcPct val="150000"/>
              </a:lnSpc>
            </a:pPr>
            <a:r>
              <a:rPr lang="en-US" sz="1200" dirty="0"/>
              <a:t>In summary, the models described above investigated the relationship between “No internet access”, “Educational attainment” and “Median annual income” using three distinct simple linear regression models.</a:t>
            </a:r>
          </a:p>
        </p:txBody>
      </p:sp>
      <p:pic>
        <p:nvPicPr>
          <p:cNvPr id="3" name="Picture 2">
            <a:extLst>
              <a:ext uri="{FF2B5EF4-FFF2-40B4-BE49-F238E27FC236}">
                <a16:creationId xmlns:a16="http://schemas.microsoft.com/office/drawing/2014/main" id="{E449EFFA-65C4-86DB-FE49-ACB58EBD755A}"/>
              </a:ext>
            </a:extLst>
          </p:cNvPr>
          <p:cNvPicPr>
            <a:picLocks noChangeAspect="1"/>
          </p:cNvPicPr>
          <p:nvPr/>
        </p:nvPicPr>
        <p:blipFill rotWithShape="1">
          <a:blip r:embed="rId2">
            <a:extLst>
              <a:ext uri="{28A0092B-C50C-407E-A947-70E740481C1C}">
                <a14:useLocalDpi xmlns:a14="http://schemas.microsoft.com/office/drawing/2010/main" val="0"/>
              </a:ext>
            </a:extLst>
          </a:blip>
          <a:srcRect t="137" b="137"/>
          <a:stretch/>
        </p:blipFill>
        <p:spPr bwMode="auto">
          <a:xfrm>
            <a:off x="8467367" y="2680869"/>
            <a:ext cx="3240000" cy="2890029"/>
          </a:xfrm>
          <a:prstGeom prst="rect">
            <a:avLst/>
          </a:prstGeom>
          <a:noFill/>
          <a:ln>
            <a:solidFill>
              <a:sysClr val="windowText" lastClr="00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4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C267B44-DE0D-AD60-9437-E4C56A8A2596}"/>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Hypothesis</a:t>
            </a:r>
          </a:p>
        </p:txBody>
      </p:sp>
      <p:sp>
        <p:nvSpPr>
          <p:cNvPr id="4" name="TextBox 3">
            <a:extLst>
              <a:ext uri="{FF2B5EF4-FFF2-40B4-BE49-F238E27FC236}">
                <a16:creationId xmlns:a16="http://schemas.microsoft.com/office/drawing/2014/main" id="{D7FE4AAF-A20A-CA1A-1C29-D4B849FFF21E}"/>
              </a:ext>
            </a:extLst>
          </p:cNvPr>
          <p:cNvSpPr txBox="1"/>
          <p:nvPr/>
        </p:nvSpPr>
        <p:spPr>
          <a:xfrm>
            <a:off x="479505" y="2170205"/>
            <a:ext cx="7740000" cy="3915807"/>
          </a:xfrm>
          <a:prstGeom prst="rect">
            <a:avLst/>
          </a:prstGeom>
          <a:noFill/>
        </p:spPr>
        <p:txBody>
          <a:bodyPr wrap="square">
            <a:noAutofit/>
          </a:bodyPr>
          <a:lstStyle/>
          <a:p>
            <a:pPr marL="0" algn="just">
              <a:lnSpc>
                <a:spcPct val="150000"/>
              </a:lnSpc>
            </a:pPr>
            <a:r>
              <a:rPr lang="en-US" sz="1200" dirty="0"/>
              <a:t>The next regression model </a:t>
            </a:r>
            <a:r>
              <a:rPr lang="en-US" sz="1200" dirty="0" err="1"/>
              <a:t>analysed</a:t>
            </a:r>
            <a:r>
              <a:rPr lang="en-US" sz="1200" dirty="0"/>
              <a:t> the significance of relationship between the variables “Educational attainment” and “Median annual income”. The outcome underscored a meaningful association (b = 9.65e-05, t = 2.30, p = 0.0255).  Fig. 12 provides a visual representation of this relationship through a scatter plot and the accompanying linear regression, with dot sizes indicating the population of the respective states.</a:t>
            </a:r>
          </a:p>
          <a:p>
            <a:pPr marL="0" algn="just">
              <a:lnSpc>
                <a:spcPct val="150000"/>
              </a:lnSpc>
            </a:pPr>
            <a:r>
              <a:rPr lang="en-US" sz="1200" dirty="0"/>
              <a:t>Differently from the first two models, the positive coefficient suggests a positive relationship between the educational attainment and median annual income. As the educational attainment increases, the median annual income tends to increase. The statistically significant t-value and low p-value (0.0255) indicate that this relationship is statistically significant as well.</a:t>
            </a:r>
          </a:p>
          <a:p>
            <a:pPr marL="0" algn="just">
              <a:lnSpc>
                <a:spcPct val="150000"/>
              </a:lnSpc>
            </a:pPr>
            <a:r>
              <a:rPr lang="en-US" sz="1200" dirty="0"/>
              <a:t>In summary, the models described above investigated the relationship between “No internet access”, “Educational attainment” and “Median annual income” using three distinct simple linear regression models.</a:t>
            </a:r>
          </a:p>
        </p:txBody>
      </p:sp>
      <p:pic>
        <p:nvPicPr>
          <p:cNvPr id="3" name="Picture 2">
            <a:extLst>
              <a:ext uri="{FF2B5EF4-FFF2-40B4-BE49-F238E27FC236}">
                <a16:creationId xmlns:a16="http://schemas.microsoft.com/office/drawing/2014/main" id="{E449EFFA-65C4-86DB-FE49-ACB58EBD755A}"/>
              </a:ext>
            </a:extLst>
          </p:cNvPr>
          <p:cNvPicPr>
            <a:picLocks noChangeAspect="1"/>
          </p:cNvPicPr>
          <p:nvPr/>
        </p:nvPicPr>
        <p:blipFill rotWithShape="1">
          <a:blip r:embed="rId2">
            <a:extLst>
              <a:ext uri="{28A0092B-C50C-407E-A947-70E740481C1C}">
                <a14:useLocalDpi xmlns:a14="http://schemas.microsoft.com/office/drawing/2010/main" val="0"/>
              </a:ext>
            </a:extLst>
          </a:blip>
          <a:srcRect t="137" b="137"/>
          <a:stretch/>
        </p:blipFill>
        <p:spPr bwMode="auto">
          <a:xfrm>
            <a:off x="8467367" y="2680869"/>
            <a:ext cx="3240000" cy="2890029"/>
          </a:xfrm>
          <a:prstGeom prst="rect">
            <a:avLst/>
          </a:prstGeom>
          <a:noFill/>
          <a:ln>
            <a:solidFill>
              <a:sysClr val="windowText" lastClr="00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736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26104BF5-71BF-828C-32A3-4189E1E0C972}"/>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8" name="Rectangle 7">
            <a:extLst>
              <a:ext uri="{FF2B5EF4-FFF2-40B4-BE49-F238E27FC236}">
                <a16:creationId xmlns:a16="http://schemas.microsoft.com/office/drawing/2014/main" id="{16CF1123-8B3C-BCE3-A321-A63C463BA55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C267B44-DE0D-AD60-9437-E4C56A8A2596}"/>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Hypothesis</a:t>
            </a:r>
          </a:p>
        </p:txBody>
      </p:sp>
      <p:sp>
        <p:nvSpPr>
          <p:cNvPr id="4" name="TextBox 3">
            <a:extLst>
              <a:ext uri="{FF2B5EF4-FFF2-40B4-BE49-F238E27FC236}">
                <a16:creationId xmlns:a16="http://schemas.microsoft.com/office/drawing/2014/main" id="{D7FE4AAF-A20A-CA1A-1C29-D4B849FFF21E}"/>
              </a:ext>
            </a:extLst>
          </p:cNvPr>
          <p:cNvSpPr txBox="1"/>
          <p:nvPr/>
        </p:nvSpPr>
        <p:spPr>
          <a:xfrm>
            <a:off x="479505" y="2170205"/>
            <a:ext cx="11227862" cy="3915807"/>
          </a:xfrm>
          <a:prstGeom prst="rect">
            <a:avLst/>
          </a:prstGeom>
          <a:noFill/>
        </p:spPr>
        <p:txBody>
          <a:bodyPr wrap="square">
            <a:noAutofit/>
          </a:bodyPr>
          <a:lstStyle/>
          <a:p>
            <a:pPr marL="0" algn="just">
              <a:lnSpc>
                <a:spcPct val="150000"/>
              </a:lnSpc>
            </a:pPr>
            <a:r>
              <a:rPr lang="en-GB" sz="1200" dirty="0"/>
              <a:t>Finally, a thorough Multiple Linear Regression analysis was executed, introducing the variable "Median annual income" as a potential mediator to the existing linear regression model between "No internet access" and "Educational attainment". The outcome revealed an overall significant model (F(2, 48) = 14.13, p &lt; 0.001), as represented in Fig. 13. Additionally, significance was observed for both variables, namely "No internet access" (b = -0.774, t = -4.56, p &lt; 0.001) and "Median annual income" (b = -1.318e-04, t = -2.15, p = 0.0365).</a:t>
            </a:r>
          </a:p>
          <a:p>
            <a:pPr marL="0" algn="just">
              <a:lnSpc>
                <a:spcPct val="150000"/>
              </a:lnSpc>
            </a:pPr>
            <a:r>
              <a:rPr lang="en-GB" sz="1200" dirty="0"/>
              <a:t>The coefficient for "No internet access" indicates that, holding "Median annual income" constant, a one-unit increase in the percentage of households without internet access is associated with a decrease of 0.774 units in the dependent variable. The coefficient for "Median annual income" suggests that, holding "No internet access" constant, a one-unit increase in median annual income is associated with a decrease of 0.0001318 units in the dependent variable. The overall model is statistically significant (p &lt; 0.001), indicating that the combination of these predictors significantly predicts the dependent variable.</a:t>
            </a:r>
          </a:p>
          <a:p>
            <a:pPr marL="0" algn="just">
              <a:lnSpc>
                <a:spcPct val="150000"/>
              </a:lnSpc>
            </a:pPr>
            <a:r>
              <a:rPr lang="en-GB" sz="1200" dirty="0"/>
              <a:t>Comparing the results of the Multiple Linear Regression model to the initial model indicated a change in the coefficient of the variable "No internet access" between the two models. This change implies that "Median annual income" acts as a "partial mediator" in the relationship between "No internet access" and "Educational attainment".</a:t>
            </a:r>
          </a:p>
        </p:txBody>
      </p:sp>
      <p:pic>
        <p:nvPicPr>
          <p:cNvPr id="5" name="Graphic 4" descr="Research with solid fill">
            <a:extLst>
              <a:ext uri="{FF2B5EF4-FFF2-40B4-BE49-F238E27FC236}">
                <a16:creationId xmlns:a16="http://schemas.microsoft.com/office/drawing/2014/main" id="{35F77763-0681-C407-FCF7-714DC63D0A7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1" b="2853"/>
          <a:stretch/>
        </p:blipFill>
        <p:spPr>
          <a:xfrm>
            <a:off x="10219685" y="5179045"/>
            <a:ext cx="1253443" cy="11520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TextBox 8">
            <a:extLst>
              <a:ext uri="{FF2B5EF4-FFF2-40B4-BE49-F238E27FC236}">
                <a16:creationId xmlns:a16="http://schemas.microsoft.com/office/drawing/2014/main" id="{DD365278-73A1-23AB-81DC-7376656A47A5}"/>
              </a:ext>
            </a:extLst>
          </p:cNvPr>
          <p:cNvSpPr txBox="1"/>
          <p:nvPr/>
        </p:nvSpPr>
        <p:spPr>
          <a:xfrm>
            <a:off x="484633" y="5012553"/>
            <a:ext cx="9500813" cy="889411"/>
          </a:xfrm>
          <a:prstGeom prst="rect">
            <a:avLst/>
          </a:prstGeom>
          <a:noFill/>
        </p:spPr>
        <p:txBody>
          <a:bodyPr wrap="square">
            <a:spAutoFit/>
          </a:bodyPr>
          <a:lstStyle/>
          <a:p>
            <a:pPr algn="just">
              <a:lnSpc>
                <a:spcPct val="150000"/>
              </a:lnSpc>
            </a:pPr>
            <a:r>
              <a:rPr lang="en-GB" sz="1200" dirty="0"/>
              <a:t>It's crucial to note that, in this analytical context, if the primary predictor (No internet access) loses significance in the multiple linear regression model, the mediation effect is named as a "full effect". On the contrary, if the variable being tested for mediation lacks significance in the multiple linear regression model, it suggests no mediation effect.</a:t>
            </a:r>
          </a:p>
        </p:txBody>
      </p:sp>
    </p:spTree>
    <p:extLst>
      <p:ext uri="{BB962C8B-B14F-4D97-AF65-F5344CB8AC3E}">
        <p14:creationId xmlns:p14="http://schemas.microsoft.com/office/powerpoint/2010/main" val="3853878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B1A655-1EFB-2A33-C7F2-7D30D2FA0F15}"/>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B700D009-ED50-7C32-0E9B-8974C3095469}"/>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RESULTS AND EVALUATION</a:t>
            </a:r>
          </a:p>
        </p:txBody>
      </p:sp>
      <p:sp>
        <p:nvSpPr>
          <p:cNvPr id="11" name="Rectangle 10">
            <a:extLst>
              <a:ext uri="{FF2B5EF4-FFF2-40B4-BE49-F238E27FC236}">
                <a16:creationId xmlns:a16="http://schemas.microsoft.com/office/drawing/2014/main" id="{13D2EE54-04B8-72F5-0539-7DB0B0A4649C}"/>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53205DA-623E-CE27-E896-250DE2F1241B}"/>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Hypothesis</a:t>
            </a:r>
          </a:p>
        </p:txBody>
      </p:sp>
      <p:pic>
        <p:nvPicPr>
          <p:cNvPr id="13" name="Picture 12">
            <a:extLst>
              <a:ext uri="{FF2B5EF4-FFF2-40B4-BE49-F238E27FC236}">
                <a16:creationId xmlns:a16="http://schemas.microsoft.com/office/drawing/2014/main" id="{6B7796B8-8F43-118E-AC88-F83E44430C6B}"/>
              </a:ext>
            </a:extLst>
          </p:cNvPr>
          <p:cNvPicPr>
            <a:picLocks noChangeAspect="1"/>
          </p:cNvPicPr>
          <p:nvPr/>
        </p:nvPicPr>
        <p:blipFill rotWithShape="1">
          <a:blip r:embed="rId2">
            <a:extLst>
              <a:ext uri="{28A0092B-C50C-407E-A947-70E740481C1C}">
                <a14:useLocalDpi xmlns:a14="http://schemas.microsoft.com/office/drawing/2010/main" val="0"/>
              </a:ext>
            </a:extLst>
          </a:blip>
          <a:srcRect t="14870" b="8375"/>
          <a:stretch/>
        </p:blipFill>
        <p:spPr bwMode="auto">
          <a:xfrm>
            <a:off x="3386670" y="2170867"/>
            <a:ext cx="5418659" cy="391514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1393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457F45-6E66-6429-F633-B242CF0B9087}"/>
              </a:ext>
            </a:extLst>
          </p:cNvPr>
          <p:cNvGrpSpPr/>
          <p:nvPr/>
        </p:nvGrpSpPr>
        <p:grpSpPr>
          <a:xfrm>
            <a:off x="-56562" y="0"/>
            <a:ext cx="12248562" cy="6858000"/>
            <a:chOff x="-56562" y="0"/>
            <a:chExt cx="12248562" cy="6858000"/>
          </a:xfrm>
        </p:grpSpPr>
        <p:pic>
          <p:nvPicPr>
            <p:cNvPr id="9" name="Picture 8">
              <a:extLst>
                <a:ext uri="{FF2B5EF4-FFF2-40B4-BE49-F238E27FC236}">
                  <a16:creationId xmlns:a16="http://schemas.microsoft.com/office/drawing/2014/main" id="{B90D727A-960F-0DC4-8E84-ACD94D5A2D48}"/>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15281" r="7167"/>
            <a:stretch/>
          </p:blipFill>
          <p:spPr>
            <a:xfrm>
              <a:off x="-56562" y="10"/>
              <a:ext cx="7658688" cy="6857990"/>
            </a:xfrm>
            <a:prstGeom prst="rect">
              <a:avLst/>
            </a:prstGeom>
            <a:gradFill>
              <a:gsLst>
                <a:gs pos="0">
                  <a:schemeClr val="bg1"/>
                </a:gs>
                <a:gs pos="100000">
                  <a:schemeClr val="bg1">
                    <a:alpha val="50000"/>
                  </a:schemeClr>
                </a:gs>
              </a:gsLst>
              <a:lin ang="10800000" scaled="1"/>
            </a:gradFill>
          </p:spPr>
        </p:pic>
        <p:sp>
          <p:nvSpPr>
            <p:cNvPr id="12" name="Rectangle 11">
              <a:extLst>
                <a:ext uri="{FF2B5EF4-FFF2-40B4-BE49-F238E27FC236}">
                  <a16:creationId xmlns:a16="http://schemas.microsoft.com/office/drawing/2014/main" id="{1CCB9EA2-DEBC-892D-89F3-60ABE2C3A0C2}"/>
                </a:ext>
              </a:extLst>
            </p:cNvPr>
            <p:cNvSpPr/>
            <p:nvPr/>
          </p:nvSpPr>
          <p:spPr>
            <a:xfrm>
              <a:off x="1" y="0"/>
              <a:ext cx="12191999" cy="6857999"/>
            </a:xfrm>
            <a:prstGeom prst="rect">
              <a:avLst/>
            </a:prstGeom>
            <a:gradFill>
              <a:gsLst>
                <a:gs pos="74000">
                  <a:schemeClr val="bg1">
                    <a:alpha val="0"/>
                  </a:schemeClr>
                </a:gs>
                <a:gs pos="46000">
                  <a:schemeClr val="bg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Title 4">
            <a:extLst>
              <a:ext uri="{FF2B5EF4-FFF2-40B4-BE49-F238E27FC236}">
                <a16:creationId xmlns:a16="http://schemas.microsoft.com/office/drawing/2014/main" id="{000E7FD8-E329-64E1-89DC-AF23425695E3}"/>
              </a:ext>
            </a:extLst>
          </p:cNvPr>
          <p:cNvSpPr>
            <a:spLocks noGrp="1"/>
          </p:cNvSpPr>
          <p:nvPr>
            <p:ph type="title"/>
          </p:nvPr>
        </p:nvSpPr>
        <p:spPr>
          <a:xfrm>
            <a:off x="5623366" y="771988"/>
            <a:ext cx="6084000" cy="720000"/>
          </a:xfrm>
        </p:spPr>
        <p:txBody>
          <a:bodyPr vert="horz" lIns="91440" tIns="45720" rIns="91440" bIns="45720" rtlCol="0" anchor="ctr">
            <a:noAutofit/>
          </a:bodyPr>
          <a:lstStyle/>
          <a:p>
            <a:pPr algn="ctr"/>
            <a:r>
              <a:rPr lang="en-US" sz="3200" dirty="0"/>
              <a:t>CONCLUSION AND FUTURE WORK</a:t>
            </a:r>
          </a:p>
        </p:txBody>
      </p:sp>
      <p:sp>
        <p:nvSpPr>
          <p:cNvPr id="7" name="Text Placeholder 6">
            <a:extLst>
              <a:ext uri="{FF2B5EF4-FFF2-40B4-BE49-F238E27FC236}">
                <a16:creationId xmlns:a16="http://schemas.microsoft.com/office/drawing/2014/main" id="{123DF0D0-CAA3-B1B7-8FA5-33563949B3C8}"/>
              </a:ext>
            </a:extLst>
          </p:cNvPr>
          <p:cNvSpPr>
            <a:spLocks noGrp="1"/>
          </p:cNvSpPr>
          <p:nvPr>
            <p:ph type="body" idx="1"/>
          </p:nvPr>
        </p:nvSpPr>
        <p:spPr>
          <a:xfrm>
            <a:off x="5623365" y="1491988"/>
            <a:ext cx="6084001" cy="4740538"/>
          </a:xfrm>
        </p:spPr>
        <p:txBody>
          <a:bodyPr vert="horz" lIns="91440" tIns="45720" rIns="91440" bIns="45720" rtlCol="0">
            <a:noAutofit/>
          </a:bodyPr>
          <a:lstStyle/>
          <a:p>
            <a:pPr marL="0" indent="0" algn="just">
              <a:lnSpc>
                <a:spcPct val="150000"/>
              </a:lnSpc>
              <a:spcBef>
                <a:spcPts val="0"/>
              </a:spcBef>
              <a:buNone/>
            </a:pPr>
            <a:r>
              <a:rPr lang="en-GB" sz="1200" dirty="0">
                <a:effectLst/>
              </a:rPr>
              <a:t>The primary objective of this research was to investigate the relationship between internet access, educational attainment, and household income, with a specific focus on understanding whether internet access contributes to higher educational qualifications and whether higher income is linked to higher education, mediating the relationship between internet access and educational attainment.</a:t>
            </a:r>
          </a:p>
          <a:p>
            <a:pPr marL="0" indent="0" algn="just">
              <a:lnSpc>
                <a:spcPct val="150000"/>
              </a:lnSpc>
              <a:spcBef>
                <a:spcPts val="0"/>
              </a:spcBef>
              <a:buNone/>
            </a:pPr>
            <a:r>
              <a:rPr lang="en-GB" sz="1200" dirty="0">
                <a:effectLst/>
              </a:rPr>
              <a:t>The analysis revealed that internet access itself does not significantly contribute to the percentage of the population with educational attainment. In fact, the household income was identified as a mediator, suggesting that it plays a role in influencing the relationship between internet access and education attainment.</a:t>
            </a:r>
          </a:p>
          <a:p>
            <a:pPr marL="0" indent="0" algn="just">
              <a:lnSpc>
                <a:spcPct val="150000"/>
              </a:lnSpc>
              <a:spcBef>
                <a:spcPts val="0"/>
              </a:spcBef>
              <a:buNone/>
            </a:pPr>
            <a:r>
              <a:rPr lang="en-GB" sz="1200" dirty="0">
                <a:effectLst/>
              </a:rPr>
              <a:t>In comparison to previous studies, our findings provide a unique perspective on the dynamics between internet access, education, and income. While some studies have suggested a direct link between internet access and educational outcomes, our research suggests that household income may be a crucial factor in understanding this relationship. This deviation from existing literature underscores the complexity of socioeconomic interactions in shaping educational attainment.</a:t>
            </a:r>
          </a:p>
        </p:txBody>
      </p:sp>
      <p:sp>
        <p:nvSpPr>
          <p:cNvPr id="2" name="Rectangle 1">
            <a:extLst>
              <a:ext uri="{FF2B5EF4-FFF2-40B4-BE49-F238E27FC236}">
                <a16:creationId xmlns:a16="http://schemas.microsoft.com/office/drawing/2014/main" id="{4C060131-3739-AE57-CBDA-C342EEEE2A9D}"/>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285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457F45-6E66-6429-F633-B242CF0B9087}"/>
              </a:ext>
            </a:extLst>
          </p:cNvPr>
          <p:cNvGrpSpPr/>
          <p:nvPr/>
        </p:nvGrpSpPr>
        <p:grpSpPr>
          <a:xfrm>
            <a:off x="0" y="0"/>
            <a:ext cx="12192000" cy="6858000"/>
            <a:chOff x="0" y="0"/>
            <a:chExt cx="12192000" cy="6858000"/>
          </a:xfrm>
        </p:grpSpPr>
        <p:pic>
          <p:nvPicPr>
            <p:cNvPr id="9" name="Picture 8" descr="Graph">
              <a:extLst>
                <a:ext uri="{FF2B5EF4-FFF2-40B4-BE49-F238E27FC236}">
                  <a16:creationId xmlns:a16="http://schemas.microsoft.com/office/drawing/2014/main" id="{B90D727A-960F-0DC4-8E84-ACD94D5A2D48}"/>
                </a:ext>
              </a:extLst>
            </p:cNvPr>
            <p:cNvPicPr>
              <a:picLocks noChangeAspect="1"/>
            </p:cNvPicPr>
            <p:nvPr/>
          </p:nvPicPr>
          <p:blipFill rotWithShape="1">
            <a:blip r:embed="rId2">
              <a:grayscl/>
              <a:alphaModFix/>
            </a:blip>
            <a:srcRect l="14250" r="8650"/>
            <a:stretch/>
          </p:blipFill>
          <p:spPr>
            <a:xfrm>
              <a:off x="0" y="10"/>
              <a:ext cx="8459968" cy="6857990"/>
            </a:xfrm>
            <a:prstGeom prst="rect">
              <a:avLst/>
            </a:prstGeom>
            <a:gradFill>
              <a:gsLst>
                <a:gs pos="0">
                  <a:schemeClr val="bg1"/>
                </a:gs>
                <a:gs pos="100000">
                  <a:schemeClr val="bg1">
                    <a:alpha val="50000"/>
                  </a:schemeClr>
                </a:gs>
              </a:gsLst>
              <a:lin ang="10800000" scaled="1"/>
            </a:gradFill>
          </p:spPr>
        </p:pic>
        <p:sp>
          <p:nvSpPr>
            <p:cNvPr id="12" name="Rectangle 11">
              <a:extLst>
                <a:ext uri="{FF2B5EF4-FFF2-40B4-BE49-F238E27FC236}">
                  <a16:creationId xmlns:a16="http://schemas.microsoft.com/office/drawing/2014/main" id="{1CCB9EA2-DEBC-892D-89F3-60ABE2C3A0C2}"/>
                </a:ext>
              </a:extLst>
            </p:cNvPr>
            <p:cNvSpPr/>
            <p:nvPr/>
          </p:nvSpPr>
          <p:spPr>
            <a:xfrm>
              <a:off x="1" y="0"/>
              <a:ext cx="12191999" cy="6857999"/>
            </a:xfrm>
            <a:prstGeom prst="rect">
              <a:avLst/>
            </a:prstGeom>
            <a:gradFill>
              <a:gsLst>
                <a:gs pos="60000">
                  <a:schemeClr val="bg1">
                    <a:alpha val="0"/>
                  </a:schemeClr>
                </a:gs>
                <a:gs pos="34000">
                  <a:schemeClr val="bg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itle 4">
            <a:extLst>
              <a:ext uri="{FF2B5EF4-FFF2-40B4-BE49-F238E27FC236}">
                <a16:creationId xmlns:a16="http://schemas.microsoft.com/office/drawing/2014/main" id="{000E7FD8-E329-64E1-89DC-AF23425695E3}"/>
              </a:ext>
            </a:extLst>
          </p:cNvPr>
          <p:cNvSpPr>
            <a:spLocks noGrp="1"/>
          </p:cNvSpPr>
          <p:nvPr>
            <p:ph type="title"/>
          </p:nvPr>
        </p:nvSpPr>
        <p:spPr>
          <a:xfrm>
            <a:off x="6489699" y="771988"/>
            <a:ext cx="5217668" cy="720000"/>
          </a:xfrm>
        </p:spPr>
        <p:txBody>
          <a:bodyPr vert="horz" lIns="91440" tIns="45720" rIns="91440" bIns="45720" rtlCol="0" anchor="ctr">
            <a:normAutofit/>
          </a:bodyPr>
          <a:lstStyle/>
          <a:p>
            <a:pPr algn="ctr"/>
            <a:r>
              <a:rPr lang="en-US" sz="3200" dirty="0"/>
              <a:t>INTRODUCTION</a:t>
            </a:r>
          </a:p>
        </p:txBody>
      </p:sp>
      <p:sp>
        <p:nvSpPr>
          <p:cNvPr id="7" name="Text Placeholder 6">
            <a:extLst>
              <a:ext uri="{FF2B5EF4-FFF2-40B4-BE49-F238E27FC236}">
                <a16:creationId xmlns:a16="http://schemas.microsoft.com/office/drawing/2014/main" id="{123DF0D0-CAA3-B1B7-8FA5-33563949B3C8}"/>
              </a:ext>
            </a:extLst>
          </p:cNvPr>
          <p:cNvSpPr>
            <a:spLocks noGrp="1"/>
          </p:cNvSpPr>
          <p:nvPr>
            <p:ph type="body" idx="1"/>
          </p:nvPr>
        </p:nvSpPr>
        <p:spPr>
          <a:xfrm>
            <a:off x="6489699" y="1491988"/>
            <a:ext cx="5217667" cy="4740538"/>
          </a:xfrm>
        </p:spPr>
        <p:txBody>
          <a:bodyPr vert="horz" lIns="91440" tIns="45720" rIns="91440" bIns="45720" rtlCol="0">
            <a:noAutofit/>
          </a:bodyPr>
          <a:lstStyle/>
          <a:p>
            <a:pPr marL="0" indent="0" algn="just">
              <a:lnSpc>
                <a:spcPct val="160000"/>
              </a:lnSpc>
              <a:spcBef>
                <a:spcPts val="0"/>
              </a:spcBef>
              <a:buNone/>
            </a:pPr>
            <a:r>
              <a:rPr lang="en-US" sz="1200" dirty="0">
                <a:effectLst/>
              </a:rPr>
              <a:t>In the United States, a persistent digital divide continues to restrict internet access for a considerable portion of the population [2]. This gap in connectivity restricts individuals from being fully engaged in the digital age, limiting their access to educational resources, employment opportunities, and essential services.</a:t>
            </a:r>
          </a:p>
          <a:p>
            <a:pPr marL="0" indent="0" algn="just">
              <a:lnSpc>
                <a:spcPct val="160000"/>
              </a:lnSpc>
              <a:spcBef>
                <a:spcPts val="0"/>
              </a:spcBef>
              <a:buNone/>
            </a:pPr>
            <a:r>
              <a:rPr lang="en-US" sz="1200" dirty="0">
                <a:effectLst/>
              </a:rPr>
              <a:t>Access to the internet is a crucial factor in determining success in the educational environment [3]. Especially in higher-level courses where digital resources and online collaboration are essential to the learning experience [4]. With that in mind, the digital divide brings challenges that extend beyond technological disparities, affecting the educational trajectory of those who are overly impacted.</a:t>
            </a:r>
          </a:p>
          <a:p>
            <a:pPr marL="0" indent="0" algn="just">
              <a:lnSpc>
                <a:spcPct val="160000"/>
              </a:lnSpc>
              <a:spcBef>
                <a:spcPts val="0"/>
              </a:spcBef>
              <a:buNone/>
            </a:pPr>
            <a:r>
              <a:rPr lang="en-US" sz="1200" dirty="0">
                <a:effectLst/>
              </a:rPr>
              <a:t>Furthermore, the connection between household income and internet access accentuates the density of this issue. Household income levels contribute significantly to the rate of internet adoption at home [5]. As a result, disparities in income contribute to variations in digital access, further aggravating educational inequalities.</a:t>
            </a:r>
          </a:p>
        </p:txBody>
      </p:sp>
      <p:sp>
        <p:nvSpPr>
          <p:cNvPr id="10" name="Rectangle 9">
            <a:extLst>
              <a:ext uri="{FF2B5EF4-FFF2-40B4-BE49-F238E27FC236}">
                <a16:creationId xmlns:a16="http://schemas.microsoft.com/office/drawing/2014/main" id="{A0963476-B158-0D59-66AE-7385F55AFA3B}"/>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9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3CA01A-F773-552C-0153-BDA5AC52C66D}"/>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CONCLUSION AND FUTURE WORK</a:t>
            </a:r>
          </a:p>
        </p:txBody>
      </p:sp>
      <p:sp>
        <p:nvSpPr>
          <p:cNvPr id="5" name="Rectangle 4">
            <a:extLst>
              <a:ext uri="{FF2B5EF4-FFF2-40B4-BE49-F238E27FC236}">
                <a16:creationId xmlns:a16="http://schemas.microsoft.com/office/drawing/2014/main" id="{2EBE522D-81A4-45C3-F9A8-644DFC4DE394}"/>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16D0E50-496B-BEF5-C62D-11B877DF3DE1}"/>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FC33276-EA0F-9E58-CBE0-3A98FDB6607D}"/>
              </a:ext>
            </a:extLst>
          </p:cNvPr>
          <p:cNvSpPr txBox="1"/>
          <p:nvPr/>
        </p:nvSpPr>
        <p:spPr>
          <a:xfrm>
            <a:off x="474377" y="1857981"/>
            <a:ext cx="11232990" cy="4228031"/>
          </a:xfrm>
          <a:prstGeom prst="rect">
            <a:avLst/>
          </a:prstGeom>
          <a:noFill/>
        </p:spPr>
        <p:txBody>
          <a:bodyPr wrap="square">
            <a:noAutofit/>
          </a:bodyPr>
          <a:lstStyle/>
          <a:p>
            <a:pPr marL="0" algn="just">
              <a:lnSpc>
                <a:spcPct val="150000"/>
              </a:lnSpc>
            </a:pPr>
            <a:r>
              <a:rPr lang="en-GB" sz="1200" dirty="0"/>
              <a:t>Addressing the research questions, our study provides answers to both. First, household internet access alone does not seem to contribute significantly to higher educational qualifications. Second, the higher income indeed appears to be linked to higher education, and the income variable mediates the relationship described in the first research question. These insights offer a valuable contribution to the ongoing understanding of the dynamics of factors influencing educational outcomes.</a:t>
            </a:r>
          </a:p>
          <a:p>
            <a:pPr marL="0" algn="just">
              <a:lnSpc>
                <a:spcPct val="150000"/>
              </a:lnSpc>
            </a:pPr>
            <a:r>
              <a:rPr lang="en-GB" sz="1200" dirty="0"/>
              <a:t>As with any research, it is essential to acknowledge potential limitations. Deviations from linear regression assumptions and caution in inferring causation are critical considerations. Additionally, the sensitivity of coefficients to sample size highlights the importance of future studies with larger datasets to confirm and generalize these findings. </a:t>
            </a:r>
          </a:p>
          <a:p>
            <a:pPr marL="0" algn="just">
              <a:lnSpc>
                <a:spcPct val="150000"/>
              </a:lnSpc>
            </a:pPr>
            <a:r>
              <a:rPr lang="en-GB" sz="1200" dirty="0"/>
              <a:t>Future researches could extend the current investigation by conducting a more detailed analysis based on counties rather than states. Utilizing county-level data would provide a larger dataset, enabling a more thorough exploration of the relationships between household internet access, educational attainment, and income.</a:t>
            </a:r>
          </a:p>
          <a:p>
            <a:pPr marL="0" algn="just">
              <a:lnSpc>
                <a:spcPct val="150000"/>
              </a:lnSpc>
            </a:pPr>
            <a:r>
              <a:rPr lang="en-GB" sz="1200" dirty="0"/>
              <a:t>Furthermore, expanding the regression model to incorporate additional variables, such as gender, could offer a richer understanding of the socioeconomics influences on educational outcomes. Including a broader set of variables in the model would contribute to a more comprehensive understanding of the dynamics between socioeconomic factors and educational achievements.</a:t>
            </a:r>
          </a:p>
          <a:p>
            <a:pPr marL="0" algn="just">
              <a:lnSpc>
                <a:spcPct val="150000"/>
              </a:lnSpc>
            </a:pPr>
            <a:r>
              <a:rPr lang="en-GB" sz="1200" dirty="0"/>
              <a:t>In conclusion, the proposed future work aims to build upon the current study's foundation, refining and expanding the analysis to uncover more detailed insights into the intricate relationships between household internet access, educational attainment, and income.</a:t>
            </a:r>
          </a:p>
        </p:txBody>
      </p:sp>
    </p:spTree>
    <p:extLst>
      <p:ext uri="{BB962C8B-B14F-4D97-AF65-F5344CB8AC3E}">
        <p14:creationId xmlns:p14="http://schemas.microsoft.com/office/powerpoint/2010/main" val="333620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B2A7E16-42BF-CD2E-71A9-9EF3405FE68B}"/>
              </a:ext>
            </a:extLst>
          </p:cNvPr>
          <p:cNvSpPr>
            <a:spLocks noChangeAspect="1"/>
          </p:cNvSpPr>
          <p:nvPr/>
        </p:nvSpPr>
        <p:spPr>
          <a:xfrm>
            <a:off x="2667000" y="0"/>
            <a:ext cx="6858000" cy="6858000"/>
          </a:xfrm>
          <a:prstGeom prst="flowChartConnector">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AC3CA01A-F773-552C-0153-BDA5AC52C66D}"/>
              </a:ext>
            </a:extLst>
          </p:cNvPr>
          <p:cNvSpPr txBox="1">
            <a:spLocks/>
          </p:cNvSpPr>
          <p:nvPr/>
        </p:nvSpPr>
        <p:spPr>
          <a:xfrm>
            <a:off x="3633701" y="2383958"/>
            <a:ext cx="4860000" cy="2090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t>THANK YOU!</a:t>
            </a:r>
          </a:p>
        </p:txBody>
      </p:sp>
      <p:sp>
        <p:nvSpPr>
          <p:cNvPr id="6" name="Rectangle 5">
            <a:extLst>
              <a:ext uri="{FF2B5EF4-FFF2-40B4-BE49-F238E27FC236}">
                <a16:creationId xmlns:a16="http://schemas.microsoft.com/office/drawing/2014/main" id="{F16D0E50-496B-BEF5-C62D-11B877DF3DE1}"/>
              </a:ext>
            </a:extLst>
          </p:cNvPr>
          <p:cNvSpPr/>
          <p:nvPr/>
        </p:nvSpPr>
        <p:spPr>
          <a:xfrm>
            <a:off x="4083701" y="4208160"/>
            <a:ext cx="396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485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B208E8-D4E4-B87D-779D-72AF17E99B36}"/>
              </a:ext>
            </a:extLst>
          </p:cNvPr>
          <p:cNvSpPr>
            <a:spLocks noGrp="1"/>
          </p:cNvSpPr>
          <p:nvPr>
            <p:ph type="body" idx="1"/>
          </p:nvPr>
        </p:nvSpPr>
        <p:spPr>
          <a:xfrm>
            <a:off x="474377" y="1857979"/>
            <a:ext cx="11232990" cy="4374546"/>
          </a:xfrm>
        </p:spPr>
        <p:txBody>
          <a:bodyPr>
            <a:noAutofit/>
          </a:bodyPr>
          <a:lstStyle/>
          <a:p>
            <a:pPr marL="180000" indent="0" algn="just">
              <a:lnSpc>
                <a:spcPct val="150000"/>
              </a:lnSpc>
              <a:spcBef>
                <a:spcPts val="0"/>
              </a:spcBef>
              <a:buNone/>
            </a:pPr>
            <a:r>
              <a:rPr lang="en-GB" sz="1150" dirty="0"/>
              <a:t>[1] K. </a:t>
            </a:r>
            <a:r>
              <a:rPr lang="en-GB" sz="1150" dirty="0" err="1"/>
              <a:t>Tsaurai</a:t>
            </a:r>
            <a:r>
              <a:rPr lang="en-GB" sz="1150" dirty="0"/>
              <a:t> and B. </a:t>
            </a:r>
            <a:r>
              <a:rPr lang="en-GB" sz="1150" dirty="0" err="1"/>
              <a:t>Chimbo</a:t>
            </a:r>
            <a:r>
              <a:rPr lang="en-GB" sz="1150" dirty="0"/>
              <a:t>, "Investigating the Influence of Internet Usage on Income Inequality in Transitional Countries", </a:t>
            </a:r>
            <a:r>
              <a:rPr lang="en-GB" sz="1150" dirty="0" err="1"/>
              <a:t>EuroEconomica</a:t>
            </a:r>
            <a:r>
              <a:rPr lang="en-GB" sz="1150" dirty="0"/>
              <a:t>, vol. 40, no. 2, pp. 113-128, 2021.</a:t>
            </a:r>
          </a:p>
          <a:p>
            <a:pPr marL="180000" indent="0" algn="just">
              <a:lnSpc>
                <a:spcPct val="150000"/>
              </a:lnSpc>
              <a:spcBef>
                <a:spcPts val="0"/>
              </a:spcBef>
              <a:buNone/>
            </a:pPr>
            <a:r>
              <a:rPr lang="en-GB" sz="1150" dirty="0"/>
              <a:t>[2] M. Anderson and M. Kumar, "Digital Divide Persists Even as Lower-Income Americans Make Gains in Tech Adoption", Pew Research </a:t>
            </a:r>
            <a:r>
              <a:rPr lang="en-GB" sz="1150" dirty="0" err="1"/>
              <a:t>Center</a:t>
            </a:r>
            <a:r>
              <a:rPr lang="en-GB" sz="1150" dirty="0"/>
              <a:t>, 2019.</a:t>
            </a:r>
          </a:p>
          <a:p>
            <a:pPr marL="180000" indent="0" algn="just">
              <a:lnSpc>
                <a:spcPct val="150000"/>
              </a:lnSpc>
              <a:spcBef>
                <a:spcPts val="0"/>
              </a:spcBef>
              <a:buNone/>
            </a:pPr>
            <a:r>
              <a:rPr lang="en-GB" sz="1150" dirty="0"/>
              <a:t>[3] M. </a:t>
            </a:r>
            <a:r>
              <a:rPr lang="en-GB" sz="1150" dirty="0" err="1"/>
              <a:t>Warschauer</a:t>
            </a:r>
            <a:r>
              <a:rPr lang="en-GB" sz="1150" dirty="0"/>
              <a:t>, "Technology and Social Inclusion: Rethinking the Digital Divide", MIT Press, 2003.</a:t>
            </a:r>
          </a:p>
          <a:p>
            <a:pPr marL="180000" indent="0" algn="just">
              <a:lnSpc>
                <a:spcPct val="150000"/>
              </a:lnSpc>
              <a:spcBef>
                <a:spcPts val="0"/>
              </a:spcBef>
              <a:buNone/>
            </a:pPr>
            <a:r>
              <a:rPr lang="en-GB" sz="1150" dirty="0"/>
              <a:t>[4] P. DiMaggio and E. </a:t>
            </a:r>
            <a:r>
              <a:rPr lang="en-GB" sz="1150" dirty="0" err="1"/>
              <a:t>Hargittai</a:t>
            </a:r>
            <a:r>
              <a:rPr lang="en-GB" sz="1150" dirty="0"/>
              <a:t>, "From the ‘Digital Divide’ to ‘Digital Inequality’: Studying Internet Use as Penetration Increases", Princeton University </a:t>
            </a:r>
            <a:r>
              <a:rPr lang="en-GB" sz="1150" dirty="0" err="1"/>
              <a:t>Center</a:t>
            </a:r>
            <a:r>
              <a:rPr lang="en-GB" sz="1150" dirty="0"/>
              <a:t> for Arts and Cultural Policy Studies Working Paper Series, 2001.</a:t>
            </a:r>
          </a:p>
          <a:p>
            <a:pPr marL="180000" indent="0" algn="just">
              <a:lnSpc>
                <a:spcPct val="150000"/>
              </a:lnSpc>
              <a:spcBef>
                <a:spcPts val="0"/>
              </a:spcBef>
              <a:buNone/>
            </a:pPr>
            <a:r>
              <a:rPr lang="en-GB" sz="1150" dirty="0"/>
              <a:t>[5] J. Lee, "Internet Usage Effect on Educational Attainment: Evidence of Benefits," Milken Institute, 2017. [Online]. Available: https://milkeninstitute.org [Accessed on: 07 December, 2023].</a:t>
            </a:r>
          </a:p>
          <a:p>
            <a:pPr marL="180000" indent="0" algn="just">
              <a:lnSpc>
                <a:spcPct val="150000"/>
              </a:lnSpc>
              <a:spcBef>
                <a:spcPts val="0"/>
              </a:spcBef>
              <a:buNone/>
            </a:pPr>
            <a:r>
              <a:rPr lang="en-GB" sz="1150" dirty="0"/>
              <a:t>[6] National </a:t>
            </a:r>
            <a:r>
              <a:rPr lang="en-GB" sz="1150" dirty="0" err="1"/>
              <a:t>Center</a:t>
            </a:r>
            <a:r>
              <a:rPr lang="en-GB" sz="1150" dirty="0"/>
              <a:t> for Education Statistics, "Education and Internet Access in U.S. Households: 2019", U.S. Department of Education, 2021.</a:t>
            </a:r>
          </a:p>
          <a:p>
            <a:pPr marL="180000" indent="0" algn="just">
              <a:lnSpc>
                <a:spcPct val="150000"/>
              </a:lnSpc>
              <a:spcBef>
                <a:spcPts val="0"/>
              </a:spcBef>
              <a:buNone/>
            </a:pPr>
            <a:r>
              <a:rPr lang="en-GB" sz="1150" dirty="0"/>
              <a:t>[7] J. Jansen, “Use of the internet in higher-income households,” Pew Research </a:t>
            </a:r>
            <a:r>
              <a:rPr lang="en-GB" sz="1150" dirty="0" err="1"/>
              <a:t>Center</a:t>
            </a:r>
            <a:r>
              <a:rPr lang="en-GB" sz="1150" dirty="0"/>
              <a:t>, 2010. [Online]. Available: https://www.pewresearch.org [Accessed on: 07 December, 2023].</a:t>
            </a:r>
          </a:p>
          <a:p>
            <a:pPr marL="180000" indent="0" algn="just">
              <a:lnSpc>
                <a:spcPct val="150000"/>
              </a:lnSpc>
              <a:spcBef>
                <a:spcPts val="0"/>
              </a:spcBef>
              <a:buNone/>
            </a:pPr>
            <a:r>
              <a:rPr lang="en-GB" sz="1150" dirty="0"/>
              <a:t>[8] R. </a:t>
            </a:r>
            <a:r>
              <a:rPr lang="en-GB" sz="1150" dirty="0" err="1"/>
              <a:t>Kimmons</a:t>
            </a:r>
            <a:r>
              <a:rPr lang="en-GB" sz="1150" dirty="0"/>
              <a:t> and G. </a:t>
            </a:r>
            <a:r>
              <a:rPr lang="en-GB" sz="1150" dirty="0" err="1"/>
              <a:t>Veletsianos</a:t>
            </a:r>
            <a:r>
              <a:rPr lang="en-GB" sz="1150" dirty="0"/>
              <a:t>, "Public Internet Data Mining Methods in Instructional Design, Educational Technology, and Online Learning Research," in </a:t>
            </a:r>
            <a:r>
              <a:rPr lang="en-GB" sz="1150" dirty="0" err="1"/>
              <a:t>TechTrends</a:t>
            </a:r>
            <a:r>
              <a:rPr lang="en-GB" sz="1150" dirty="0"/>
              <a:t>, vol. 62, pp. 492-500, 2018. [Online]. Available: https://link.springer.com/article/10.1007/s11528-018-0307-4 [Accessed on: 07 December, 2023].</a:t>
            </a:r>
          </a:p>
          <a:p>
            <a:pPr marL="180000" indent="0" algn="just">
              <a:lnSpc>
                <a:spcPct val="150000"/>
              </a:lnSpc>
              <a:spcBef>
                <a:spcPts val="0"/>
              </a:spcBef>
              <a:buNone/>
            </a:pPr>
            <a:r>
              <a:rPr lang="en-GB" sz="1150" dirty="0"/>
              <a:t>[9] U. Fayyad, G. </a:t>
            </a:r>
            <a:r>
              <a:rPr lang="en-GB" sz="1150" dirty="0" err="1"/>
              <a:t>Piatetsky</a:t>
            </a:r>
            <a:r>
              <a:rPr lang="en-GB" sz="1150" dirty="0"/>
              <a:t>-Shapiro, and P. Smyth, “From Data Mining to Knowledge Discovery in Databases,” AI Magazine , vol. 17, no. 3, 1996. Available: From Data Mining to Knowledge Discovery in Databases [Accessed on: 07 December, 2023].</a:t>
            </a:r>
          </a:p>
          <a:p>
            <a:pPr marL="180000" indent="0" algn="just">
              <a:lnSpc>
                <a:spcPct val="150000"/>
              </a:lnSpc>
              <a:spcBef>
                <a:spcPts val="0"/>
              </a:spcBef>
              <a:buNone/>
            </a:pPr>
            <a:r>
              <a:rPr lang="en-GB" sz="1150" dirty="0"/>
              <a:t>[10] D. C. Montgomery, E. A. Peck, and G. G. Vining, "Introduction to Linear Regression Analysis," in Introduction to Linear Regression Analysis. John Wiley &amp; Sons, 2012.</a:t>
            </a:r>
          </a:p>
          <a:p>
            <a:pPr marL="180000" indent="0" algn="just">
              <a:lnSpc>
                <a:spcPct val="150000"/>
              </a:lnSpc>
              <a:spcBef>
                <a:spcPts val="0"/>
              </a:spcBef>
              <a:buNone/>
            </a:pPr>
            <a:r>
              <a:rPr lang="en-GB" sz="1150" dirty="0"/>
              <a:t>[11] Gelman and J. Hill, Data Analysis Using Regression and Multilevel/Hierarchical Models. Cambridge University Press, 2007.</a:t>
            </a:r>
          </a:p>
        </p:txBody>
      </p:sp>
      <p:sp>
        <p:nvSpPr>
          <p:cNvPr id="6" name="Rectangle 5">
            <a:extLst>
              <a:ext uri="{FF2B5EF4-FFF2-40B4-BE49-F238E27FC236}">
                <a16:creationId xmlns:a16="http://schemas.microsoft.com/office/drawing/2014/main" id="{D6C4C836-8500-F8D6-4099-C48D04B39313}"/>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44BD6454-B6AB-A086-F3ED-37E81E5A7676}"/>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REFERENCES</a:t>
            </a:r>
          </a:p>
        </p:txBody>
      </p:sp>
      <p:sp>
        <p:nvSpPr>
          <p:cNvPr id="8" name="Rectangle 7">
            <a:extLst>
              <a:ext uri="{FF2B5EF4-FFF2-40B4-BE49-F238E27FC236}">
                <a16:creationId xmlns:a16="http://schemas.microsoft.com/office/drawing/2014/main" id="{5324CA37-C33C-DB24-5FB4-0C1D091D2F16}"/>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438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EA9F-3941-2DF8-2D93-9EEFDDEE19E8}"/>
              </a:ext>
            </a:extLst>
          </p:cNvPr>
          <p:cNvSpPr>
            <a:spLocks noGrp="1"/>
          </p:cNvSpPr>
          <p:nvPr>
            <p:ph type="title"/>
          </p:nvPr>
        </p:nvSpPr>
        <p:spPr>
          <a:xfrm>
            <a:off x="479506" y="771987"/>
            <a:ext cx="4320000" cy="5460537"/>
          </a:xfrm>
        </p:spPr>
        <p:txBody>
          <a:bodyPr vert="horz" lIns="91440" tIns="45720" rIns="91440" bIns="45720" rtlCol="0" anchor="ctr">
            <a:normAutofit/>
          </a:bodyPr>
          <a:lstStyle/>
          <a:p>
            <a:pPr algn="ctr"/>
            <a:r>
              <a:rPr lang="en-US" sz="3200" dirty="0"/>
              <a:t>OBJECTIVES AND RESEARCH QUESTIONS</a:t>
            </a:r>
          </a:p>
        </p:txBody>
      </p:sp>
      <p:sp>
        <p:nvSpPr>
          <p:cNvPr id="3" name="Text Placeholder 2">
            <a:extLst>
              <a:ext uri="{FF2B5EF4-FFF2-40B4-BE49-F238E27FC236}">
                <a16:creationId xmlns:a16="http://schemas.microsoft.com/office/drawing/2014/main" id="{85722952-3ECC-6C67-9388-C7AEF8D18957}"/>
              </a:ext>
            </a:extLst>
          </p:cNvPr>
          <p:cNvSpPr>
            <a:spLocks noGrp="1"/>
          </p:cNvSpPr>
          <p:nvPr>
            <p:ph type="body" idx="1"/>
          </p:nvPr>
        </p:nvSpPr>
        <p:spPr>
          <a:xfrm>
            <a:off x="5332274" y="713313"/>
            <a:ext cx="6380219" cy="5431376"/>
          </a:xfrm>
        </p:spPr>
        <p:txBody>
          <a:bodyPr vert="horz" lIns="91440" tIns="45720" rIns="91440" bIns="45720" rtlCol="0" anchor="ctr">
            <a:noAutofit/>
          </a:bodyPr>
          <a:lstStyle/>
          <a:p>
            <a:pPr marL="0" indent="0" algn="just">
              <a:lnSpc>
                <a:spcPct val="150000"/>
              </a:lnSpc>
              <a:spcBef>
                <a:spcPts val="0"/>
              </a:spcBef>
              <a:buNone/>
            </a:pPr>
            <a:r>
              <a:rPr lang="en-US" sz="1400" dirty="0"/>
              <a:t>The ability to finish higher education is known to increase a person’s opportunities to find gainful employment which in turn gives them better prospects for their own future and the societies within which they live. </a:t>
            </a:r>
          </a:p>
          <a:p>
            <a:pPr marL="0" indent="0" algn="just">
              <a:lnSpc>
                <a:spcPct val="150000"/>
              </a:lnSpc>
              <a:spcBef>
                <a:spcPts val="0"/>
              </a:spcBef>
              <a:buNone/>
            </a:pPr>
            <a:r>
              <a:rPr lang="en-US" sz="1400" dirty="0"/>
              <a:t>In the USA, a sizable number of households still exist with no internet connection and their number varies from county to county. </a:t>
            </a:r>
          </a:p>
          <a:p>
            <a:pPr marL="0" indent="0" algn="just">
              <a:lnSpc>
                <a:spcPct val="150000"/>
              </a:lnSpc>
              <a:spcBef>
                <a:spcPts val="0"/>
              </a:spcBef>
              <a:buNone/>
            </a:pPr>
            <a:r>
              <a:rPr lang="en-US" sz="1400" dirty="0"/>
              <a:t>This research seeks to investigate the correlation between the percentage of households with no internet access, the proportion of the population over the age of 25 who attain an educational qualification of a High School Diploma or higher, and the income level across the states.</a:t>
            </a:r>
          </a:p>
          <a:p>
            <a:pPr marL="0" indent="0" algn="just">
              <a:lnSpc>
                <a:spcPct val="150000"/>
              </a:lnSpc>
              <a:spcBef>
                <a:spcPts val="0"/>
              </a:spcBef>
              <a:buNone/>
            </a:pPr>
            <a:r>
              <a:rPr lang="en-GB" sz="1400" dirty="0"/>
              <a:t>In line with the research objective, this study seeks to address the following research questions:</a:t>
            </a:r>
          </a:p>
          <a:p>
            <a:pPr marL="360000" indent="0" algn="just">
              <a:lnSpc>
                <a:spcPct val="150000"/>
              </a:lnSpc>
              <a:spcBef>
                <a:spcPts val="0"/>
              </a:spcBef>
              <a:buNone/>
            </a:pPr>
            <a:r>
              <a:rPr lang="en-GB" sz="1600" b="1" dirty="0"/>
              <a:t>1) Does household internet access contribute to higher educational qualifications?</a:t>
            </a:r>
          </a:p>
          <a:p>
            <a:pPr marL="360000" indent="0" algn="just">
              <a:lnSpc>
                <a:spcPct val="150000"/>
              </a:lnSpc>
              <a:spcBef>
                <a:spcPts val="0"/>
              </a:spcBef>
              <a:buNone/>
            </a:pPr>
            <a:r>
              <a:rPr lang="en-GB" sz="1600" b="1" dirty="0"/>
              <a:t>2) Does the higher income link to higher education, and that the income variable mediates the relationship described in research question 1?</a:t>
            </a:r>
          </a:p>
        </p:txBody>
      </p:sp>
      <p:sp>
        <p:nvSpPr>
          <p:cNvPr id="4" name="Rectangle 3">
            <a:extLst>
              <a:ext uri="{FF2B5EF4-FFF2-40B4-BE49-F238E27FC236}">
                <a16:creationId xmlns:a16="http://schemas.microsoft.com/office/drawing/2014/main" id="{97FFA904-472A-A73A-508D-AEBDB348A9E5}"/>
              </a:ext>
            </a:extLst>
          </p:cNvPr>
          <p:cNvSpPr/>
          <p:nvPr/>
        </p:nvSpPr>
        <p:spPr>
          <a:xfrm rot="16200000">
            <a:off x="2545890" y="3484255"/>
            <a:ext cx="504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FA7A754-231A-BD1B-E9D2-972B3AD78CED}"/>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18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CDC7-7C74-2598-1171-53B4DE12ADB4}"/>
              </a:ext>
            </a:extLst>
          </p:cNvPr>
          <p:cNvSpPr>
            <a:spLocks noGrp="1"/>
          </p:cNvSpPr>
          <p:nvPr>
            <p:ph type="title"/>
          </p:nvPr>
        </p:nvSpPr>
        <p:spPr>
          <a:xfrm>
            <a:off x="479505" y="771988"/>
            <a:ext cx="11232990" cy="720000"/>
          </a:xfrm>
        </p:spPr>
        <p:txBody>
          <a:bodyPr vert="horz" lIns="91440" tIns="45720" rIns="91440" bIns="45720" rtlCol="0" anchor="ctr">
            <a:normAutofit/>
          </a:bodyPr>
          <a:lstStyle/>
          <a:p>
            <a:pPr algn="ctr"/>
            <a:r>
              <a:rPr lang="en-US" sz="3200" kern="1200" dirty="0">
                <a:solidFill>
                  <a:schemeClr val="tx1"/>
                </a:solidFill>
                <a:latin typeface="+mj-lt"/>
                <a:ea typeface="+mj-ea"/>
                <a:cs typeface="+mj-cs"/>
              </a:rPr>
              <a:t>RELATED WORK</a:t>
            </a:r>
          </a:p>
        </p:txBody>
      </p:sp>
      <p:sp>
        <p:nvSpPr>
          <p:cNvPr id="3" name="Text Placeholder 2">
            <a:extLst>
              <a:ext uri="{FF2B5EF4-FFF2-40B4-BE49-F238E27FC236}">
                <a16:creationId xmlns:a16="http://schemas.microsoft.com/office/drawing/2014/main" id="{D602FCAA-9F37-6F1E-2E55-B0ADACB53AB9}"/>
              </a:ext>
            </a:extLst>
          </p:cNvPr>
          <p:cNvSpPr>
            <a:spLocks noGrp="1"/>
          </p:cNvSpPr>
          <p:nvPr>
            <p:ph type="body" idx="1"/>
          </p:nvPr>
        </p:nvSpPr>
        <p:spPr>
          <a:xfrm>
            <a:off x="479505" y="1857980"/>
            <a:ext cx="11232990" cy="4374545"/>
          </a:xfrm>
        </p:spPr>
        <p:txBody>
          <a:bodyPr vert="horz" lIns="91440" tIns="45720" rIns="91440" bIns="45720" rtlCol="0">
            <a:normAutofit/>
          </a:bodyPr>
          <a:lstStyle/>
          <a:p>
            <a:pPr marL="0" indent="0" algn="just">
              <a:lnSpc>
                <a:spcPct val="150000"/>
              </a:lnSpc>
              <a:spcBef>
                <a:spcPts val="0"/>
              </a:spcBef>
              <a:buNone/>
            </a:pPr>
            <a:r>
              <a:rPr lang="en-US" sz="1250" dirty="0"/>
              <a:t>Previous research has extensively explored the digital divide and its impact on educational attainment. Studies have shown that limited access to the internet can intensify educational inequalities, particularly in higher-level courses [1]. Anderson and Kumar [2] noted that the digital divide persists, even as lower-income Americans make gains in technology adoption. Additionally, </a:t>
            </a:r>
            <a:r>
              <a:rPr lang="en-US" sz="1250" dirty="0" err="1"/>
              <a:t>Warschauer</a:t>
            </a:r>
            <a:r>
              <a:rPr lang="en-US" sz="1250" dirty="0"/>
              <a:t> [3] emphasized the importance of technology in social inclusion and called for a rethinking of the digital divide. </a:t>
            </a:r>
          </a:p>
          <a:p>
            <a:pPr marL="0" indent="0" algn="just">
              <a:lnSpc>
                <a:spcPct val="150000"/>
              </a:lnSpc>
              <a:spcBef>
                <a:spcPts val="0"/>
              </a:spcBef>
              <a:buNone/>
            </a:pPr>
            <a:r>
              <a:rPr lang="en-US" sz="1250" dirty="0"/>
              <a:t>Another research paper published by the Milken Institute in 2017 found that having a reliable internet connection had a positive effect on educational outcomes but that this was conditional on outside variables such as family size, demographics and regional characteristics between urban and rural settings [5].</a:t>
            </a:r>
          </a:p>
          <a:p>
            <a:pPr marL="0" indent="0" algn="just">
              <a:lnSpc>
                <a:spcPct val="150000"/>
              </a:lnSpc>
              <a:spcBef>
                <a:spcPts val="0"/>
              </a:spcBef>
              <a:buNone/>
            </a:pPr>
            <a:r>
              <a:rPr lang="en-US" sz="1250" dirty="0"/>
              <a:t>National statistics have been crucial in understanding the relationship between education and internet access. The National Center for Education Statistics [6] reported on education and internet access in U.S. households in 2019, shedding light on the disparities in access across different demographic groups.</a:t>
            </a:r>
          </a:p>
          <a:p>
            <a:pPr marL="0" indent="0" algn="just">
              <a:lnSpc>
                <a:spcPct val="150000"/>
              </a:lnSpc>
              <a:spcBef>
                <a:spcPts val="0"/>
              </a:spcBef>
              <a:buNone/>
            </a:pPr>
            <a:r>
              <a:rPr lang="en-US" sz="1250" dirty="0"/>
              <a:t>Furthermore, the influence of internet usage on income inequality has been a subject of investigation. </a:t>
            </a:r>
            <a:r>
              <a:rPr lang="en-US" sz="1250" dirty="0" err="1"/>
              <a:t>Tsaurai</a:t>
            </a:r>
            <a:r>
              <a:rPr lang="en-US" sz="1250" dirty="0"/>
              <a:t> and </a:t>
            </a:r>
            <a:r>
              <a:rPr lang="en-US" sz="1250" dirty="0" err="1"/>
              <a:t>Chimbo</a:t>
            </a:r>
            <a:r>
              <a:rPr lang="en-US" sz="1250" dirty="0"/>
              <a:t> [1] assessed the correlation between internet usage and income inequality in transitional countries, providing insights into the complex dynamics. </a:t>
            </a:r>
          </a:p>
          <a:p>
            <a:pPr marL="0" indent="0" algn="just">
              <a:lnSpc>
                <a:spcPct val="150000"/>
              </a:lnSpc>
              <a:spcBef>
                <a:spcPts val="0"/>
              </a:spcBef>
              <a:buNone/>
            </a:pPr>
            <a:r>
              <a:rPr lang="en-US" sz="1250" dirty="0"/>
              <a:t>The Pew Research Centre published an analysis of several surveys in 2010 that found that 93% of households making more than $75,000 per year had an internet connection of some type versus 85% for lower income households and that these higher income households were more likely to use the internet on any given day [7].</a:t>
            </a:r>
          </a:p>
        </p:txBody>
      </p:sp>
      <p:pic>
        <p:nvPicPr>
          <p:cNvPr id="14" name="Graphic 13" descr="Books">
            <a:extLst>
              <a:ext uri="{FF2B5EF4-FFF2-40B4-BE49-F238E27FC236}">
                <a16:creationId xmlns:a16="http://schemas.microsoft.com/office/drawing/2014/main" id="{46DADCC3-5ADC-7743-E3BB-ED33905128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82" t="6364" r="4925" b="6891"/>
          <a:stretch/>
        </p:blipFill>
        <p:spPr>
          <a:xfrm>
            <a:off x="10236200" y="5457259"/>
            <a:ext cx="1220412" cy="115078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Rectangle 5">
            <a:extLst>
              <a:ext uri="{FF2B5EF4-FFF2-40B4-BE49-F238E27FC236}">
                <a16:creationId xmlns:a16="http://schemas.microsoft.com/office/drawing/2014/main" id="{6AA7BC3D-0CFB-3F0F-68C4-082693688D76}"/>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4DB4262-77A9-E1A8-3F87-8B2B9A222F35}"/>
              </a:ext>
            </a:extLst>
          </p:cNvPr>
          <p:cNvSpPr txBox="1"/>
          <p:nvPr/>
        </p:nvSpPr>
        <p:spPr>
          <a:xfrm>
            <a:off x="479505" y="5343114"/>
            <a:ext cx="9502695" cy="955903"/>
          </a:xfrm>
          <a:prstGeom prst="rect">
            <a:avLst/>
          </a:prstGeom>
          <a:noFill/>
        </p:spPr>
        <p:txBody>
          <a:bodyPr wrap="square">
            <a:spAutoFit/>
          </a:bodyPr>
          <a:lstStyle/>
          <a:p>
            <a:pPr marL="0" indent="0" algn="just">
              <a:lnSpc>
                <a:spcPct val="150000"/>
              </a:lnSpc>
              <a:buNone/>
            </a:pPr>
            <a:r>
              <a:rPr lang="en-US" sz="1250" dirty="0"/>
              <a:t>The current research aims to study the potential median effect of income on the relationship between the Internet accessibility and education attainment. Previous researches and publications referred in above are focused on other research questions different to the income mediation effect.</a:t>
            </a:r>
          </a:p>
        </p:txBody>
      </p:sp>
      <p:sp>
        <p:nvSpPr>
          <p:cNvPr id="11" name="Rectangle 10">
            <a:extLst>
              <a:ext uri="{FF2B5EF4-FFF2-40B4-BE49-F238E27FC236}">
                <a16:creationId xmlns:a16="http://schemas.microsoft.com/office/drawing/2014/main" id="{47DFC703-A13F-16D0-8E0D-37958F48D33F}"/>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805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B15476-0FE6-0A17-365A-C4CEE8F20656}"/>
              </a:ext>
            </a:extLst>
          </p:cNvPr>
          <p:cNvSpPr>
            <a:spLocks noGrp="1"/>
          </p:cNvSpPr>
          <p:nvPr>
            <p:ph type="title"/>
          </p:nvPr>
        </p:nvSpPr>
        <p:spPr>
          <a:xfrm>
            <a:off x="479505" y="771988"/>
            <a:ext cx="11232990" cy="720000"/>
          </a:xfrm>
        </p:spPr>
        <p:txBody>
          <a:bodyPr vert="horz" lIns="91440" tIns="45720" rIns="91440" bIns="45720" rtlCol="0" anchor="ctr">
            <a:normAutofit/>
          </a:bodyPr>
          <a:lstStyle/>
          <a:p>
            <a:pPr algn="ctr"/>
            <a:r>
              <a:rPr lang="en-US" sz="3200" kern="1200" dirty="0">
                <a:solidFill>
                  <a:schemeClr val="tx1"/>
                </a:solidFill>
                <a:latin typeface="+mj-lt"/>
                <a:ea typeface="+mj-ea"/>
                <a:cs typeface="+mj-cs"/>
              </a:rPr>
              <a:t>METHODOLOGY</a:t>
            </a:r>
          </a:p>
        </p:txBody>
      </p:sp>
      <p:sp>
        <p:nvSpPr>
          <p:cNvPr id="3" name="Text Placeholder 2">
            <a:extLst>
              <a:ext uri="{FF2B5EF4-FFF2-40B4-BE49-F238E27FC236}">
                <a16:creationId xmlns:a16="http://schemas.microsoft.com/office/drawing/2014/main" id="{2BC0ACAB-D986-7529-8769-03D3BA727484}"/>
              </a:ext>
            </a:extLst>
          </p:cNvPr>
          <p:cNvSpPr>
            <a:spLocks noGrp="1"/>
          </p:cNvSpPr>
          <p:nvPr>
            <p:ph type="body" idx="1"/>
          </p:nvPr>
        </p:nvSpPr>
        <p:spPr>
          <a:xfrm>
            <a:off x="479505" y="2165757"/>
            <a:ext cx="11232990" cy="4066768"/>
          </a:xfrm>
        </p:spPr>
        <p:txBody>
          <a:bodyPr vert="horz" lIns="91440" tIns="45720" rIns="91440" bIns="45720" rtlCol="0">
            <a:normAutofit lnSpcReduction="10000"/>
          </a:bodyPr>
          <a:lstStyle/>
          <a:p>
            <a:pPr marL="0" indent="0" algn="just">
              <a:lnSpc>
                <a:spcPct val="150000"/>
              </a:lnSpc>
              <a:spcBef>
                <a:spcPts val="0"/>
              </a:spcBef>
              <a:buNone/>
            </a:pPr>
            <a:r>
              <a:rPr lang="en-US" sz="1400" dirty="0"/>
              <a:t>Data mining is the process of identifying useful and previously unknown patterns from large datasets with the aim of extracting useful information and knowledge from the data [8]. The purpose of this project is to identify and conduct a series of analysis on a collection of large datasets that are somehow related and that could elucidate the questions proposed. The data mining method known as Knowledge Discovery in Databases (KDD) was employed to understand the datasets and discover any patterns in the data. The KDD process involves the iterative application of the following steps [9]:</a:t>
            </a:r>
          </a:p>
          <a:p>
            <a:pPr marL="540000" algn="just">
              <a:lnSpc>
                <a:spcPct val="150000"/>
              </a:lnSpc>
              <a:spcBef>
                <a:spcPts val="0"/>
              </a:spcBef>
            </a:pPr>
            <a:r>
              <a:rPr lang="en-US" sz="1400" dirty="0"/>
              <a:t>Data Selection: where the relevant data for the analysis is extracted from the data collection.</a:t>
            </a:r>
          </a:p>
          <a:p>
            <a:pPr marL="540000" algn="just">
              <a:lnSpc>
                <a:spcPct val="150000"/>
              </a:lnSpc>
              <a:spcBef>
                <a:spcPts val="0"/>
              </a:spcBef>
            </a:pPr>
            <a:r>
              <a:rPr lang="en-US" sz="1400" dirty="0"/>
              <a:t>Pre-processing: to remove noisy and irrelevant data, and handle missing data.</a:t>
            </a:r>
          </a:p>
          <a:p>
            <a:pPr marL="540000" algn="just">
              <a:lnSpc>
                <a:spcPct val="150000"/>
              </a:lnSpc>
              <a:spcBef>
                <a:spcPts val="0"/>
              </a:spcBef>
            </a:pPr>
            <a:r>
              <a:rPr lang="en-US" sz="1400" dirty="0"/>
              <a:t>Transformation: to transform data into a form suitable for data mining through data smoothing, aggregation and normalization.</a:t>
            </a:r>
          </a:p>
          <a:p>
            <a:pPr marL="540000" algn="just">
              <a:lnSpc>
                <a:spcPct val="150000"/>
              </a:lnSpc>
              <a:spcBef>
                <a:spcPts val="0"/>
              </a:spcBef>
            </a:pPr>
            <a:r>
              <a:rPr lang="en-US" sz="1400" dirty="0"/>
              <a:t>Data Mining: focuses on the analytical tools employed to discover trends and useful patterns from a dataset using techniques such as artificial intelligence and specialized algorithmic models.</a:t>
            </a:r>
          </a:p>
          <a:p>
            <a:pPr marL="540000" algn="just">
              <a:lnSpc>
                <a:spcPct val="150000"/>
              </a:lnSpc>
              <a:spcBef>
                <a:spcPts val="0"/>
              </a:spcBef>
            </a:pPr>
            <a:r>
              <a:rPr lang="en-US" sz="1400" dirty="0"/>
              <a:t>Interpretation and Evaluation: any patterns and insights that have been identified are categorized as bar graphs, pie charts, histograms etc., to establish the outcomes of the previous steps. This step also measures the effectiveness of the data model used.</a:t>
            </a:r>
          </a:p>
          <a:p>
            <a:pPr marL="540000" algn="just">
              <a:lnSpc>
                <a:spcPct val="150000"/>
              </a:lnSpc>
              <a:spcBef>
                <a:spcPts val="0"/>
              </a:spcBef>
            </a:pPr>
            <a:r>
              <a:rPr lang="en-US" sz="1400" dirty="0"/>
              <a:t>Knowledge: the results obtained or evaluations are presented to the end user and are used to aid the decision-making process.</a:t>
            </a:r>
          </a:p>
        </p:txBody>
      </p:sp>
      <p:sp>
        <p:nvSpPr>
          <p:cNvPr id="7" name="Rectangle 6">
            <a:extLst>
              <a:ext uri="{FF2B5EF4-FFF2-40B4-BE49-F238E27FC236}">
                <a16:creationId xmlns:a16="http://schemas.microsoft.com/office/drawing/2014/main" id="{E0CABD55-5F21-7D10-C583-38D848DFA740}"/>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EB62222-D9A2-8CD8-872B-F9A0EDEEBBCB}"/>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A8B074CE-8547-3817-54B0-D955104B79DA}"/>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Data Mining</a:t>
            </a:r>
          </a:p>
        </p:txBody>
      </p:sp>
    </p:spTree>
    <p:extLst>
      <p:ext uri="{BB962C8B-B14F-4D97-AF65-F5344CB8AC3E}">
        <p14:creationId xmlns:p14="http://schemas.microsoft.com/office/powerpoint/2010/main" val="1159134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403AFAB-6057-E7A9-879E-1115E6B4F2CE}"/>
              </a:ext>
            </a:extLst>
          </p:cNvPr>
          <p:cNvGrpSpPr/>
          <p:nvPr/>
        </p:nvGrpSpPr>
        <p:grpSpPr>
          <a:xfrm>
            <a:off x="479505" y="3196088"/>
            <a:ext cx="1440000" cy="2209264"/>
            <a:chOff x="839041" y="3196088"/>
            <a:chExt cx="1440000" cy="2209264"/>
          </a:xfrm>
        </p:grpSpPr>
        <p:sp>
          <p:nvSpPr>
            <p:cNvPr id="16" name="Rectangle 15" descr="Download">
              <a:extLst>
                <a:ext uri="{FF2B5EF4-FFF2-40B4-BE49-F238E27FC236}">
                  <a16:creationId xmlns:a16="http://schemas.microsoft.com/office/drawing/2014/main" id="{C878F4FC-CFA2-6B7C-2FA6-F01BE8128FEC}"/>
                </a:ext>
              </a:extLst>
            </p:cNvPr>
            <p:cNvSpPr/>
            <p:nvPr/>
          </p:nvSpPr>
          <p:spPr>
            <a:xfrm>
              <a:off x="1214950" y="3196088"/>
              <a:ext cx="688183" cy="6881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5D8278C6-8259-5D21-6466-C336EBCD64CE}"/>
                </a:ext>
              </a:extLst>
            </p:cNvPr>
            <p:cNvSpPr/>
            <p:nvPr/>
          </p:nvSpPr>
          <p:spPr>
            <a:xfrm>
              <a:off x="839041" y="4145352"/>
              <a:ext cx="1440000" cy="1260000"/>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400" b="1" kern="1200" dirty="0"/>
                <a:t>Step 1: </a:t>
              </a:r>
              <a:r>
                <a:rPr lang="en-GB" sz="1400" kern="1200" dirty="0"/>
                <a:t>data was web-scraped and populated into a *.csv file which was then downloaded.</a:t>
              </a:r>
              <a:endParaRPr lang="en-US" sz="1400" kern="1200" dirty="0"/>
            </a:p>
          </p:txBody>
        </p:sp>
      </p:grpSp>
      <p:grpSp>
        <p:nvGrpSpPr>
          <p:cNvPr id="29" name="Group 28">
            <a:extLst>
              <a:ext uri="{FF2B5EF4-FFF2-40B4-BE49-F238E27FC236}">
                <a16:creationId xmlns:a16="http://schemas.microsoft.com/office/drawing/2014/main" id="{330BA150-904B-0F5D-ED50-070B4EF26349}"/>
              </a:ext>
            </a:extLst>
          </p:cNvPr>
          <p:cNvGrpSpPr/>
          <p:nvPr/>
        </p:nvGrpSpPr>
        <p:grpSpPr>
          <a:xfrm>
            <a:off x="2438103" y="3196088"/>
            <a:ext cx="1440000" cy="2209264"/>
            <a:chOff x="2635965" y="3196088"/>
            <a:chExt cx="1440000" cy="2209264"/>
          </a:xfrm>
        </p:grpSpPr>
        <p:sp>
          <p:nvSpPr>
            <p:cNvPr id="18" name="Rectangle 17" descr="Database">
              <a:extLst>
                <a:ext uri="{FF2B5EF4-FFF2-40B4-BE49-F238E27FC236}">
                  <a16:creationId xmlns:a16="http://schemas.microsoft.com/office/drawing/2014/main" id="{5560A66C-58D4-E9C7-EB92-FA9AAA14E855}"/>
                </a:ext>
              </a:extLst>
            </p:cNvPr>
            <p:cNvSpPr/>
            <p:nvPr/>
          </p:nvSpPr>
          <p:spPr>
            <a:xfrm>
              <a:off x="3011874" y="3196088"/>
              <a:ext cx="688183" cy="6881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9" name="Free-form: Shape 18">
              <a:extLst>
                <a:ext uri="{FF2B5EF4-FFF2-40B4-BE49-F238E27FC236}">
                  <a16:creationId xmlns:a16="http://schemas.microsoft.com/office/drawing/2014/main" id="{901C2FF6-1B3E-2CC3-1746-F4B8D52246B2}"/>
                </a:ext>
              </a:extLst>
            </p:cNvPr>
            <p:cNvSpPr/>
            <p:nvPr/>
          </p:nvSpPr>
          <p:spPr>
            <a:xfrm>
              <a:off x="2635965" y="4145352"/>
              <a:ext cx="1440000" cy="1260000"/>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400" b="1" kern="1200" dirty="0"/>
                <a:t>Step 2: </a:t>
              </a:r>
              <a:r>
                <a:rPr lang="en-GB" sz="1400" kern="1200" dirty="0"/>
                <a:t>the content of the downloaded *.csv files were uploaded to a PostgreSQL database.</a:t>
              </a:r>
              <a:endParaRPr lang="en-US" sz="1400" kern="1200" dirty="0"/>
            </a:p>
          </p:txBody>
        </p:sp>
      </p:grpSp>
      <p:grpSp>
        <p:nvGrpSpPr>
          <p:cNvPr id="30" name="Group 29">
            <a:extLst>
              <a:ext uri="{FF2B5EF4-FFF2-40B4-BE49-F238E27FC236}">
                <a16:creationId xmlns:a16="http://schemas.microsoft.com/office/drawing/2014/main" id="{A4074B55-6624-6C21-A2DD-2E4568731621}"/>
              </a:ext>
            </a:extLst>
          </p:cNvPr>
          <p:cNvGrpSpPr/>
          <p:nvPr/>
        </p:nvGrpSpPr>
        <p:grpSpPr>
          <a:xfrm>
            <a:off x="4396701" y="3196088"/>
            <a:ext cx="1440000" cy="2209264"/>
            <a:chOff x="4432889" y="3196088"/>
            <a:chExt cx="1440000" cy="2209264"/>
          </a:xfrm>
        </p:grpSpPr>
        <p:sp>
          <p:nvSpPr>
            <p:cNvPr id="20" name="Rectangle 19" descr="Panda">
              <a:extLst>
                <a:ext uri="{FF2B5EF4-FFF2-40B4-BE49-F238E27FC236}">
                  <a16:creationId xmlns:a16="http://schemas.microsoft.com/office/drawing/2014/main" id="{ADD3950C-B0E6-1B5E-C847-6C696070797F}"/>
                </a:ext>
              </a:extLst>
            </p:cNvPr>
            <p:cNvSpPr/>
            <p:nvPr/>
          </p:nvSpPr>
          <p:spPr>
            <a:xfrm>
              <a:off x="4808798" y="3196088"/>
              <a:ext cx="688183" cy="68818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E8C801F2-7081-AC14-47C4-C24F19362664}"/>
                </a:ext>
              </a:extLst>
            </p:cNvPr>
            <p:cNvSpPr/>
            <p:nvPr/>
          </p:nvSpPr>
          <p:spPr>
            <a:xfrm>
              <a:off x="4432889" y="4145352"/>
              <a:ext cx="1440000" cy="1260000"/>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400" b="1" kern="1200" dirty="0"/>
                <a:t>Step 3: </a:t>
              </a:r>
              <a:r>
                <a:rPr lang="en-GB" sz="1400" kern="1200" dirty="0"/>
                <a:t>the extracted data from PostgreSQL was loaded into a Python data frame using Pandas.</a:t>
              </a:r>
              <a:endParaRPr lang="en-US" sz="1400" kern="1200" dirty="0"/>
            </a:p>
          </p:txBody>
        </p:sp>
      </p:grpSp>
      <p:grpSp>
        <p:nvGrpSpPr>
          <p:cNvPr id="31" name="Group 30">
            <a:extLst>
              <a:ext uri="{FF2B5EF4-FFF2-40B4-BE49-F238E27FC236}">
                <a16:creationId xmlns:a16="http://schemas.microsoft.com/office/drawing/2014/main" id="{82B78BEC-8C4E-C7F5-E873-0E983712FAF4}"/>
              </a:ext>
            </a:extLst>
          </p:cNvPr>
          <p:cNvGrpSpPr/>
          <p:nvPr/>
        </p:nvGrpSpPr>
        <p:grpSpPr>
          <a:xfrm>
            <a:off x="6355299" y="3196088"/>
            <a:ext cx="1440000" cy="2209264"/>
            <a:chOff x="6229813" y="3196088"/>
            <a:chExt cx="1440000" cy="2209264"/>
          </a:xfrm>
        </p:grpSpPr>
        <p:sp>
          <p:nvSpPr>
            <p:cNvPr id="22" name="Rectangle 21" descr="Magnifying glass">
              <a:extLst>
                <a:ext uri="{FF2B5EF4-FFF2-40B4-BE49-F238E27FC236}">
                  <a16:creationId xmlns:a16="http://schemas.microsoft.com/office/drawing/2014/main" id="{0D2F06C3-8B16-823C-C72C-006EC31F09CD}"/>
                </a:ext>
              </a:extLst>
            </p:cNvPr>
            <p:cNvSpPr/>
            <p:nvPr/>
          </p:nvSpPr>
          <p:spPr>
            <a:xfrm>
              <a:off x="6605722" y="3196088"/>
              <a:ext cx="688183" cy="68818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3" name="Free-form: Shape 22">
              <a:extLst>
                <a:ext uri="{FF2B5EF4-FFF2-40B4-BE49-F238E27FC236}">
                  <a16:creationId xmlns:a16="http://schemas.microsoft.com/office/drawing/2014/main" id="{F2DBEE93-FB0C-34F5-F2C4-90C11C1E511C}"/>
                </a:ext>
              </a:extLst>
            </p:cNvPr>
            <p:cNvSpPr/>
            <p:nvPr/>
          </p:nvSpPr>
          <p:spPr>
            <a:xfrm>
              <a:off x="6229813" y="4145352"/>
              <a:ext cx="1440000" cy="1260000"/>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400" b="1" kern="1200" dirty="0"/>
                <a:t>Step 4</a:t>
              </a:r>
              <a:r>
                <a:rPr lang="en-GB" sz="1400" kern="1200" dirty="0"/>
                <a:t>: the data went through wrangling and cleaning.</a:t>
              </a:r>
              <a:endParaRPr lang="en-US" sz="1400" kern="1200" dirty="0"/>
            </a:p>
          </p:txBody>
        </p:sp>
      </p:grpSp>
      <p:grpSp>
        <p:nvGrpSpPr>
          <p:cNvPr id="32" name="Group 31">
            <a:extLst>
              <a:ext uri="{FF2B5EF4-FFF2-40B4-BE49-F238E27FC236}">
                <a16:creationId xmlns:a16="http://schemas.microsoft.com/office/drawing/2014/main" id="{0CACE730-E579-8382-124C-A4B455524C6C}"/>
              </a:ext>
            </a:extLst>
          </p:cNvPr>
          <p:cNvGrpSpPr/>
          <p:nvPr/>
        </p:nvGrpSpPr>
        <p:grpSpPr>
          <a:xfrm>
            <a:off x="8313897" y="3196088"/>
            <a:ext cx="1440000" cy="2209264"/>
            <a:chOff x="8026737" y="3196088"/>
            <a:chExt cx="1440000" cy="2209264"/>
          </a:xfrm>
        </p:grpSpPr>
        <p:sp>
          <p:nvSpPr>
            <p:cNvPr id="24" name="Rectangle 23" descr="Statistics">
              <a:extLst>
                <a:ext uri="{FF2B5EF4-FFF2-40B4-BE49-F238E27FC236}">
                  <a16:creationId xmlns:a16="http://schemas.microsoft.com/office/drawing/2014/main" id="{3EF17D20-BDA3-40A4-EBF5-D9E503EFB485}"/>
                </a:ext>
              </a:extLst>
            </p:cNvPr>
            <p:cNvSpPr/>
            <p:nvPr/>
          </p:nvSpPr>
          <p:spPr>
            <a:xfrm>
              <a:off x="8402646" y="3196088"/>
              <a:ext cx="688183" cy="68818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Free-form: Shape 24">
              <a:extLst>
                <a:ext uri="{FF2B5EF4-FFF2-40B4-BE49-F238E27FC236}">
                  <a16:creationId xmlns:a16="http://schemas.microsoft.com/office/drawing/2014/main" id="{C59FFFB3-1822-E20E-3451-9AFFF9E789C6}"/>
                </a:ext>
              </a:extLst>
            </p:cNvPr>
            <p:cNvSpPr/>
            <p:nvPr/>
          </p:nvSpPr>
          <p:spPr>
            <a:xfrm>
              <a:off x="8026737" y="4145352"/>
              <a:ext cx="1440000" cy="1260000"/>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400" b="1" kern="1200" dirty="0"/>
                <a:t>Step 5: </a:t>
              </a:r>
              <a:r>
                <a:rPr lang="en-GB" sz="1400" kern="1200" dirty="0"/>
                <a:t>datasets were merged, aggregated and loaded into the database for further analysis.</a:t>
              </a:r>
              <a:endParaRPr lang="en-US" sz="1400" kern="1200" dirty="0"/>
            </a:p>
          </p:txBody>
        </p:sp>
      </p:grpSp>
      <p:grpSp>
        <p:nvGrpSpPr>
          <p:cNvPr id="33" name="Group 32">
            <a:extLst>
              <a:ext uri="{FF2B5EF4-FFF2-40B4-BE49-F238E27FC236}">
                <a16:creationId xmlns:a16="http://schemas.microsoft.com/office/drawing/2014/main" id="{17CE3DC2-7D78-D0D7-002A-EB203524B7C1}"/>
              </a:ext>
            </a:extLst>
          </p:cNvPr>
          <p:cNvGrpSpPr/>
          <p:nvPr/>
        </p:nvGrpSpPr>
        <p:grpSpPr>
          <a:xfrm>
            <a:off x="10272495" y="3196088"/>
            <a:ext cx="1440000" cy="2209264"/>
            <a:chOff x="9823661" y="3196088"/>
            <a:chExt cx="1440000" cy="2209264"/>
          </a:xfrm>
        </p:grpSpPr>
        <p:sp>
          <p:nvSpPr>
            <p:cNvPr id="26" name="Rectangle 25" descr="Web Design">
              <a:extLst>
                <a:ext uri="{FF2B5EF4-FFF2-40B4-BE49-F238E27FC236}">
                  <a16:creationId xmlns:a16="http://schemas.microsoft.com/office/drawing/2014/main" id="{6A74230C-53EF-2E1B-4905-72C588DD3DE9}"/>
                </a:ext>
              </a:extLst>
            </p:cNvPr>
            <p:cNvSpPr/>
            <p:nvPr/>
          </p:nvSpPr>
          <p:spPr>
            <a:xfrm>
              <a:off x="10199570" y="3196088"/>
              <a:ext cx="688183" cy="688183"/>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Free-form: Shape 26">
              <a:extLst>
                <a:ext uri="{FF2B5EF4-FFF2-40B4-BE49-F238E27FC236}">
                  <a16:creationId xmlns:a16="http://schemas.microsoft.com/office/drawing/2014/main" id="{47FAF94E-6C37-CC65-5565-BBCF05B22A50}"/>
                </a:ext>
              </a:extLst>
            </p:cNvPr>
            <p:cNvSpPr/>
            <p:nvPr/>
          </p:nvSpPr>
          <p:spPr>
            <a:xfrm>
              <a:off x="9823661" y="4145352"/>
              <a:ext cx="1440000" cy="1260000"/>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400" b="1" kern="1200" dirty="0"/>
                <a:t>Step 6:</a:t>
              </a:r>
              <a:r>
                <a:rPr lang="en-GB" sz="1400" kern="1200" dirty="0"/>
                <a:t> analysis and visualizations were produced from the merged dataset using Python.</a:t>
              </a:r>
              <a:endParaRPr lang="en-US" sz="1400" kern="1200" dirty="0"/>
            </a:p>
          </p:txBody>
        </p:sp>
      </p:grpSp>
      <p:sp>
        <p:nvSpPr>
          <p:cNvPr id="6" name="TextBox 5">
            <a:extLst>
              <a:ext uri="{FF2B5EF4-FFF2-40B4-BE49-F238E27FC236}">
                <a16:creationId xmlns:a16="http://schemas.microsoft.com/office/drawing/2014/main" id="{35F1E4E0-5B87-B9BA-4C08-3A086B51B118}"/>
              </a:ext>
            </a:extLst>
          </p:cNvPr>
          <p:cNvSpPr txBox="1"/>
          <p:nvPr/>
        </p:nvSpPr>
        <p:spPr>
          <a:xfrm>
            <a:off x="479505" y="2151514"/>
            <a:ext cx="11232990" cy="307777"/>
          </a:xfrm>
          <a:prstGeom prst="rect">
            <a:avLst/>
          </a:prstGeom>
          <a:noFill/>
        </p:spPr>
        <p:txBody>
          <a:bodyPr wrap="square">
            <a:spAutoFit/>
          </a:bodyPr>
          <a:lstStyle/>
          <a:p>
            <a:r>
              <a:rPr lang="en-US" sz="1400" dirty="0"/>
              <a:t>To achieve the Data Mining objectives proposed, the research followed the steps listed below:</a:t>
            </a:r>
            <a:endParaRPr lang="en-GB" sz="1400" dirty="0"/>
          </a:p>
        </p:txBody>
      </p:sp>
      <p:sp>
        <p:nvSpPr>
          <p:cNvPr id="10" name="Title 1">
            <a:extLst>
              <a:ext uri="{FF2B5EF4-FFF2-40B4-BE49-F238E27FC236}">
                <a16:creationId xmlns:a16="http://schemas.microsoft.com/office/drawing/2014/main" id="{763FCB92-131D-51C7-90A3-B491F5FC5F21}"/>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t>METHODOLOGY</a:t>
            </a:r>
            <a:endParaRPr lang="en-US" sz="3200" dirty="0"/>
          </a:p>
        </p:txBody>
      </p:sp>
      <p:sp>
        <p:nvSpPr>
          <p:cNvPr id="12" name="Rectangle 11">
            <a:extLst>
              <a:ext uri="{FF2B5EF4-FFF2-40B4-BE49-F238E27FC236}">
                <a16:creationId xmlns:a16="http://schemas.microsoft.com/office/drawing/2014/main" id="{EE28021E-A30F-E1BA-A000-0CE092A498EE}"/>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0CBF660-CF18-D189-E5FA-F9233EC5B934}"/>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8246B59-87AE-8718-EF4C-8B23700C5E76}"/>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Data Mining</a:t>
            </a:r>
          </a:p>
        </p:txBody>
      </p:sp>
    </p:spTree>
    <p:extLst>
      <p:ext uri="{BB962C8B-B14F-4D97-AF65-F5344CB8AC3E}">
        <p14:creationId xmlns:p14="http://schemas.microsoft.com/office/powerpoint/2010/main" val="276153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11FA2E8-B7D7-CD4A-FEDD-204D729F075D}"/>
              </a:ext>
            </a:extLst>
          </p:cNvPr>
          <p:cNvGrpSpPr>
            <a:grpSpLocks noChangeAspect="1"/>
          </p:cNvGrpSpPr>
          <p:nvPr/>
        </p:nvGrpSpPr>
        <p:grpSpPr>
          <a:xfrm>
            <a:off x="479505" y="2165757"/>
            <a:ext cx="720000" cy="720000"/>
            <a:chOff x="2934179" y="2250281"/>
            <a:chExt cx="932871" cy="932871"/>
          </a:xfrm>
        </p:grpSpPr>
        <p:sp>
          <p:nvSpPr>
            <p:cNvPr id="21" name="Rectangle: Diagonal Corners Rounded 20">
              <a:extLst>
                <a:ext uri="{FF2B5EF4-FFF2-40B4-BE49-F238E27FC236}">
                  <a16:creationId xmlns:a16="http://schemas.microsoft.com/office/drawing/2014/main" id="{195E9100-184A-B0FF-504B-89391B747022}"/>
                </a:ext>
              </a:extLst>
            </p:cNvPr>
            <p:cNvSpPr/>
            <p:nvPr/>
          </p:nvSpPr>
          <p:spPr>
            <a:xfrm>
              <a:off x="2934179" y="2250281"/>
              <a:ext cx="932871" cy="932871"/>
            </a:xfrm>
            <a:prstGeom prst="round2DiagRect">
              <a:avLst>
                <a:gd name="adj1" fmla="val 29727"/>
                <a:gd name="adj2" fmla="val 0"/>
              </a:avLst>
            </a:prstGeom>
            <a:solidFill>
              <a:schemeClr val="tx2">
                <a:lumMod val="65000"/>
                <a:lumOff val="3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GB"/>
            </a:p>
          </p:txBody>
        </p:sp>
        <p:sp>
          <p:nvSpPr>
            <p:cNvPr id="22" name="Rectangle 21" descr="Statistics">
              <a:extLst>
                <a:ext uri="{FF2B5EF4-FFF2-40B4-BE49-F238E27FC236}">
                  <a16:creationId xmlns:a16="http://schemas.microsoft.com/office/drawing/2014/main" id="{9D709AD8-3B38-03A7-7FC5-68D2A34A6007}"/>
                </a:ext>
              </a:extLst>
            </p:cNvPr>
            <p:cNvSpPr/>
            <p:nvPr/>
          </p:nvSpPr>
          <p:spPr>
            <a:xfrm>
              <a:off x="3132987" y="2449090"/>
              <a:ext cx="535253" cy="5352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grpSp>
      <p:sp>
        <p:nvSpPr>
          <p:cNvPr id="23" name="Free-form: Shape 22">
            <a:extLst>
              <a:ext uri="{FF2B5EF4-FFF2-40B4-BE49-F238E27FC236}">
                <a16:creationId xmlns:a16="http://schemas.microsoft.com/office/drawing/2014/main" id="{CFD861AD-2AE2-D774-5AD9-BF8ABE8C8485}"/>
              </a:ext>
            </a:extLst>
          </p:cNvPr>
          <p:cNvSpPr/>
          <p:nvPr/>
        </p:nvSpPr>
        <p:spPr>
          <a:xfrm>
            <a:off x="1352947" y="2165757"/>
            <a:ext cx="10360800" cy="720000"/>
          </a:xfrm>
          <a:custGeom>
            <a:avLst/>
            <a:gdLst>
              <a:gd name="connsiteX0" fmla="*/ 0 w 1529296"/>
              <a:gd name="connsiteY0" fmla="*/ 0 h 2681048"/>
              <a:gd name="connsiteX1" fmla="*/ 1529296 w 1529296"/>
              <a:gd name="connsiteY1" fmla="*/ 0 h 2681048"/>
              <a:gd name="connsiteX2" fmla="*/ 1529296 w 1529296"/>
              <a:gd name="connsiteY2" fmla="*/ 2681048 h 2681048"/>
              <a:gd name="connsiteX3" fmla="*/ 0 w 1529296"/>
              <a:gd name="connsiteY3" fmla="*/ 2681048 h 2681048"/>
              <a:gd name="connsiteX4" fmla="*/ 0 w 1529296"/>
              <a:gd name="connsiteY4" fmla="*/ 0 h 2681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2681048">
                <a:moveTo>
                  <a:pt x="0" y="0"/>
                </a:moveTo>
                <a:lnTo>
                  <a:pt x="1529296" y="0"/>
                </a:lnTo>
                <a:lnTo>
                  <a:pt x="1529296" y="2681048"/>
                </a:lnTo>
                <a:lnTo>
                  <a:pt x="0" y="26810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just" defTabSz="488950">
              <a:lnSpc>
                <a:spcPct val="90000"/>
              </a:lnSpc>
              <a:spcBef>
                <a:spcPct val="0"/>
              </a:spcBef>
              <a:spcAft>
                <a:spcPct val="35000"/>
              </a:spcAft>
            </a:pPr>
            <a:r>
              <a:rPr lang="en-GB" sz="1200" dirty="0">
                <a:solidFill>
                  <a:schemeClr val="tx1">
                    <a:hueOff val="0"/>
                    <a:satOff val="0"/>
                    <a:lumOff val="0"/>
                    <a:alphaOff val="0"/>
                  </a:schemeClr>
                </a:solidFill>
              </a:rPr>
              <a:t>As previously mentioned, </a:t>
            </a:r>
            <a:r>
              <a:rPr lang="en-GB" sz="1200" dirty="0"/>
              <a:t>four</a:t>
            </a:r>
            <a:r>
              <a:rPr lang="en-GB" sz="1200" dirty="0">
                <a:solidFill>
                  <a:schemeClr val="tx1">
                    <a:hueOff val="0"/>
                    <a:satOff val="0"/>
                    <a:lumOff val="0"/>
                    <a:alphaOff val="0"/>
                  </a:schemeClr>
                </a:solidFill>
              </a:rPr>
              <a:t> datasets were selected for this project. The datasets are based on the socioeconomic data from the United States of America and include significant community characteristics down to county level within individual states. A description of each dataset and their respective sources are outlined below:</a:t>
            </a:r>
            <a:endParaRPr lang="en-US" sz="1200" dirty="0">
              <a:solidFill>
                <a:schemeClr val="tx1">
                  <a:hueOff val="0"/>
                  <a:satOff val="0"/>
                  <a:lumOff val="0"/>
                  <a:alphaOff val="0"/>
                </a:schemeClr>
              </a:solidFill>
            </a:endParaRPr>
          </a:p>
        </p:txBody>
      </p:sp>
      <p:grpSp>
        <p:nvGrpSpPr>
          <p:cNvPr id="41" name="Group 40">
            <a:extLst>
              <a:ext uri="{FF2B5EF4-FFF2-40B4-BE49-F238E27FC236}">
                <a16:creationId xmlns:a16="http://schemas.microsoft.com/office/drawing/2014/main" id="{54682340-7DAA-ABD0-FCDE-72027C686528}"/>
              </a:ext>
            </a:extLst>
          </p:cNvPr>
          <p:cNvGrpSpPr>
            <a:grpSpLocks noChangeAspect="1"/>
          </p:cNvGrpSpPr>
          <p:nvPr/>
        </p:nvGrpSpPr>
        <p:grpSpPr>
          <a:xfrm>
            <a:off x="479505" y="3002449"/>
            <a:ext cx="720000" cy="720000"/>
            <a:chOff x="4731102" y="2250281"/>
            <a:chExt cx="932871" cy="932871"/>
          </a:xfrm>
        </p:grpSpPr>
        <p:sp>
          <p:nvSpPr>
            <p:cNvPr id="24" name="Rectangle: Diagonal Corners Rounded 23">
              <a:extLst>
                <a:ext uri="{FF2B5EF4-FFF2-40B4-BE49-F238E27FC236}">
                  <a16:creationId xmlns:a16="http://schemas.microsoft.com/office/drawing/2014/main" id="{FBCB8923-996F-C819-4057-79BB5AFF0FDC}"/>
                </a:ext>
              </a:extLst>
            </p:cNvPr>
            <p:cNvSpPr/>
            <p:nvPr/>
          </p:nvSpPr>
          <p:spPr>
            <a:xfrm>
              <a:off x="4731102" y="2250281"/>
              <a:ext cx="932871" cy="932871"/>
            </a:xfrm>
            <a:prstGeom prst="round2DiagRect">
              <a:avLst>
                <a:gd name="adj1" fmla="val 29727"/>
                <a:gd name="adj2" fmla="val 0"/>
              </a:avLst>
            </a:prstGeom>
            <a:solidFill>
              <a:schemeClr val="tx2">
                <a:lumMod val="65000"/>
                <a:lumOff val="3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GB"/>
            </a:p>
          </p:txBody>
        </p:sp>
        <p:sp>
          <p:nvSpPr>
            <p:cNvPr id="25" name="Rectangle 24" descr="Marker">
              <a:extLst>
                <a:ext uri="{FF2B5EF4-FFF2-40B4-BE49-F238E27FC236}">
                  <a16:creationId xmlns:a16="http://schemas.microsoft.com/office/drawing/2014/main" id="{5041359D-EC3E-3EEA-F29E-0D11D2A0C9CE}"/>
                </a:ext>
              </a:extLst>
            </p:cNvPr>
            <p:cNvSpPr/>
            <p:nvPr/>
          </p:nvSpPr>
          <p:spPr>
            <a:xfrm>
              <a:off x="4929911" y="2449090"/>
              <a:ext cx="535253" cy="53525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grpSp>
      <p:sp>
        <p:nvSpPr>
          <p:cNvPr id="26" name="Free-form: Shape 25">
            <a:extLst>
              <a:ext uri="{FF2B5EF4-FFF2-40B4-BE49-F238E27FC236}">
                <a16:creationId xmlns:a16="http://schemas.microsoft.com/office/drawing/2014/main" id="{57BC6A5B-2BA2-F842-A822-BBF9F6EBD0D9}"/>
              </a:ext>
            </a:extLst>
          </p:cNvPr>
          <p:cNvSpPr/>
          <p:nvPr/>
        </p:nvSpPr>
        <p:spPr>
          <a:xfrm>
            <a:off x="1352947" y="3002449"/>
            <a:ext cx="10360800" cy="720000"/>
          </a:xfrm>
          <a:custGeom>
            <a:avLst/>
            <a:gdLst>
              <a:gd name="connsiteX0" fmla="*/ 0 w 1529296"/>
              <a:gd name="connsiteY0" fmla="*/ 0 h 2681048"/>
              <a:gd name="connsiteX1" fmla="*/ 1529296 w 1529296"/>
              <a:gd name="connsiteY1" fmla="*/ 0 h 2681048"/>
              <a:gd name="connsiteX2" fmla="*/ 1529296 w 1529296"/>
              <a:gd name="connsiteY2" fmla="*/ 2681048 h 2681048"/>
              <a:gd name="connsiteX3" fmla="*/ 0 w 1529296"/>
              <a:gd name="connsiteY3" fmla="*/ 2681048 h 2681048"/>
              <a:gd name="connsiteX4" fmla="*/ 0 w 1529296"/>
              <a:gd name="connsiteY4" fmla="*/ 0 h 2681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2681048">
                <a:moveTo>
                  <a:pt x="0" y="0"/>
                </a:moveTo>
                <a:lnTo>
                  <a:pt x="1529296" y="0"/>
                </a:lnTo>
                <a:lnTo>
                  <a:pt x="1529296" y="2681048"/>
                </a:lnTo>
                <a:lnTo>
                  <a:pt x="0" y="26810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just" defTabSz="488950">
              <a:lnSpc>
                <a:spcPct val="90000"/>
              </a:lnSpc>
              <a:spcBef>
                <a:spcPct val="0"/>
              </a:spcBef>
              <a:spcAft>
                <a:spcPct val="35000"/>
              </a:spcAft>
            </a:pPr>
            <a:r>
              <a:rPr lang="en-GB" sz="1200" dirty="0"/>
              <a:t>Number of Households with No Internet Access dataset [link] dataset was retrieved from the U.S. Census Bureau and the American Community Survey (ACS). Web-scraping was employed to extract the raw data from the National Environmental Public Health Tracking Network and then the outcome was filtered using two key features, namely Counties and Years. The original dataset had 3143 entries, one for each county, and ten different community characteristics for the period from 2017 to 2021.  </a:t>
            </a:r>
            <a:endParaRPr lang="en-US" sz="1200" dirty="0"/>
          </a:p>
        </p:txBody>
      </p:sp>
      <p:grpSp>
        <p:nvGrpSpPr>
          <p:cNvPr id="42" name="Group 41">
            <a:extLst>
              <a:ext uri="{FF2B5EF4-FFF2-40B4-BE49-F238E27FC236}">
                <a16:creationId xmlns:a16="http://schemas.microsoft.com/office/drawing/2014/main" id="{0EDC58F1-0648-0EC4-D01E-371CBB791E19}"/>
              </a:ext>
            </a:extLst>
          </p:cNvPr>
          <p:cNvGrpSpPr>
            <a:grpSpLocks noChangeAspect="1"/>
          </p:cNvGrpSpPr>
          <p:nvPr/>
        </p:nvGrpSpPr>
        <p:grpSpPr>
          <a:xfrm>
            <a:off x="479505" y="3839141"/>
            <a:ext cx="720000" cy="720000"/>
            <a:chOff x="6528026" y="2250281"/>
            <a:chExt cx="932871" cy="932871"/>
          </a:xfrm>
        </p:grpSpPr>
        <p:sp>
          <p:nvSpPr>
            <p:cNvPr id="27" name="Rectangle: Diagonal Corners Rounded 26">
              <a:extLst>
                <a:ext uri="{FF2B5EF4-FFF2-40B4-BE49-F238E27FC236}">
                  <a16:creationId xmlns:a16="http://schemas.microsoft.com/office/drawing/2014/main" id="{1ABA0688-8D59-3C49-DC23-2F428D6135EB}"/>
                </a:ext>
              </a:extLst>
            </p:cNvPr>
            <p:cNvSpPr/>
            <p:nvPr/>
          </p:nvSpPr>
          <p:spPr>
            <a:xfrm>
              <a:off x="6528026" y="2250281"/>
              <a:ext cx="932871" cy="932871"/>
            </a:xfrm>
            <a:prstGeom prst="round2DiagRect">
              <a:avLst>
                <a:gd name="adj1" fmla="val 29727"/>
                <a:gd name="adj2" fmla="val 0"/>
              </a:avLst>
            </a:prstGeom>
            <a:solidFill>
              <a:schemeClr val="tx2">
                <a:lumMod val="65000"/>
                <a:lumOff val="35000"/>
              </a:schemeClr>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GB"/>
            </a:p>
          </p:txBody>
        </p:sp>
        <p:sp>
          <p:nvSpPr>
            <p:cNvPr id="28" name="Rectangle 27" descr="Presentation with Checklist">
              <a:extLst>
                <a:ext uri="{FF2B5EF4-FFF2-40B4-BE49-F238E27FC236}">
                  <a16:creationId xmlns:a16="http://schemas.microsoft.com/office/drawing/2014/main" id="{1BF1FFC7-5C8D-8D35-3C6E-9087C15F3234}"/>
                </a:ext>
              </a:extLst>
            </p:cNvPr>
            <p:cNvSpPr/>
            <p:nvPr/>
          </p:nvSpPr>
          <p:spPr>
            <a:xfrm>
              <a:off x="6726834" y="2449090"/>
              <a:ext cx="535253" cy="53525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grpSp>
      <p:sp>
        <p:nvSpPr>
          <p:cNvPr id="29" name="Free-form: Shape 28">
            <a:extLst>
              <a:ext uri="{FF2B5EF4-FFF2-40B4-BE49-F238E27FC236}">
                <a16:creationId xmlns:a16="http://schemas.microsoft.com/office/drawing/2014/main" id="{CE99659A-1041-AE25-29AC-0F29D01EDD11}"/>
              </a:ext>
            </a:extLst>
          </p:cNvPr>
          <p:cNvSpPr/>
          <p:nvPr/>
        </p:nvSpPr>
        <p:spPr>
          <a:xfrm>
            <a:off x="1352947" y="3839141"/>
            <a:ext cx="10360800" cy="720000"/>
          </a:xfrm>
          <a:custGeom>
            <a:avLst/>
            <a:gdLst>
              <a:gd name="connsiteX0" fmla="*/ 0 w 1529296"/>
              <a:gd name="connsiteY0" fmla="*/ 0 h 2681048"/>
              <a:gd name="connsiteX1" fmla="*/ 1529296 w 1529296"/>
              <a:gd name="connsiteY1" fmla="*/ 0 h 2681048"/>
              <a:gd name="connsiteX2" fmla="*/ 1529296 w 1529296"/>
              <a:gd name="connsiteY2" fmla="*/ 2681048 h 2681048"/>
              <a:gd name="connsiteX3" fmla="*/ 0 w 1529296"/>
              <a:gd name="connsiteY3" fmla="*/ 2681048 h 2681048"/>
              <a:gd name="connsiteX4" fmla="*/ 0 w 1529296"/>
              <a:gd name="connsiteY4" fmla="*/ 0 h 2681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2681048">
                <a:moveTo>
                  <a:pt x="0" y="0"/>
                </a:moveTo>
                <a:lnTo>
                  <a:pt x="1529296" y="0"/>
                </a:lnTo>
                <a:lnTo>
                  <a:pt x="1529296" y="2681048"/>
                </a:lnTo>
                <a:lnTo>
                  <a:pt x="0" y="26810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just" defTabSz="488950">
              <a:lnSpc>
                <a:spcPct val="90000"/>
              </a:lnSpc>
              <a:spcBef>
                <a:spcPct val="0"/>
              </a:spcBef>
              <a:spcAft>
                <a:spcPct val="35000"/>
              </a:spcAft>
            </a:pPr>
            <a:r>
              <a:rPr lang="en-GB" sz="1200" dirty="0">
                <a:solidFill>
                  <a:schemeClr val="tx1">
                    <a:hueOff val="0"/>
                    <a:satOff val="0"/>
                    <a:lumOff val="0"/>
                    <a:alphaOff val="0"/>
                  </a:schemeClr>
                </a:solidFill>
              </a:rPr>
              <a:t>Socioeconomic Status dataset [link] was also extracted from the U.S. Census Bureau and the American Community Survey (ACS). The selected measure was the percentage of the population with age equal or greater than 25 years that holds a High School Diploma (or equivalent) or higher. Once again, a raw data entry was obtained for each county within each state over </a:t>
            </a:r>
            <a:r>
              <a:rPr lang="en-GB" sz="1200" dirty="0"/>
              <a:t>the</a:t>
            </a:r>
            <a:r>
              <a:rPr lang="en-GB" sz="1200" dirty="0">
                <a:solidFill>
                  <a:schemeClr val="tx1">
                    <a:hueOff val="0"/>
                    <a:satOff val="0"/>
                    <a:lumOff val="0"/>
                    <a:alphaOff val="0"/>
                  </a:schemeClr>
                </a:solidFill>
              </a:rPr>
              <a:t> period of 2009 to 2021.</a:t>
            </a:r>
            <a:endParaRPr lang="en-US" sz="1200" dirty="0">
              <a:solidFill>
                <a:schemeClr val="tx1">
                  <a:hueOff val="0"/>
                  <a:satOff val="0"/>
                  <a:lumOff val="0"/>
                  <a:alphaOff val="0"/>
                </a:schemeClr>
              </a:solidFill>
            </a:endParaRPr>
          </a:p>
        </p:txBody>
      </p:sp>
      <p:grpSp>
        <p:nvGrpSpPr>
          <p:cNvPr id="43" name="Group 42">
            <a:extLst>
              <a:ext uri="{FF2B5EF4-FFF2-40B4-BE49-F238E27FC236}">
                <a16:creationId xmlns:a16="http://schemas.microsoft.com/office/drawing/2014/main" id="{D07D7740-A5A7-A37D-8D7F-D128A1D7A027}"/>
              </a:ext>
            </a:extLst>
          </p:cNvPr>
          <p:cNvGrpSpPr>
            <a:grpSpLocks noChangeAspect="1"/>
          </p:cNvGrpSpPr>
          <p:nvPr/>
        </p:nvGrpSpPr>
        <p:grpSpPr>
          <a:xfrm>
            <a:off x="479505" y="4675833"/>
            <a:ext cx="720000" cy="720000"/>
            <a:chOff x="8324950" y="2250281"/>
            <a:chExt cx="932871" cy="932871"/>
          </a:xfrm>
        </p:grpSpPr>
        <p:sp>
          <p:nvSpPr>
            <p:cNvPr id="30" name="Rectangle: Diagonal Corners Rounded 29">
              <a:extLst>
                <a:ext uri="{FF2B5EF4-FFF2-40B4-BE49-F238E27FC236}">
                  <a16:creationId xmlns:a16="http://schemas.microsoft.com/office/drawing/2014/main" id="{7B7A3F10-DB01-1296-8217-A9BD6EF59877}"/>
                </a:ext>
              </a:extLst>
            </p:cNvPr>
            <p:cNvSpPr/>
            <p:nvPr/>
          </p:nvSpPr>
          <p:spPr>
            <a:xfrm>
              <a:off x="8324950" y="2250281"/>
              <a:ext cx="932871" cy="932871"/>
            </a:xfrm>
            <a:prstGeom prst="round2DiagRect">
              <a:avLst>
                <a:gd name="adj1" fmla="val 29727"/>
                <a:gd name="adj2" fmla="val 0"/>
              </a:avLst>
            </a:prstGeom>
            <a:solidFill>
              <a:schemeClr val="tx2">
                <a:lumMod val="65000"/>
                <a:lumOff val="35000"/>
              </a:schemeClr>
            </a:solidFill>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GB"/>
            </a:p>
          </p:txBody>
        </p:sp>
        <p:sp>
          <p:nvSpPr>
            <p:cNvPr id="31" name="Rectangle 30" descr="Dollar">
              <a:extLst>
                <a:ext uri="{FF2B5EF4-FFF2-40B4-BE49-F238E27FC236}">
                  <a16:creationId xmlns:a16="http://schemas.microsoft.com/office/drawing/2014/main" id="{9684142C-2C33-1832-440D-E569CA65BC2E}"/>
                </a:ext>
              </a:extLst>
            </p:cNvPr>
            <p:cNvSpPr/>
            <p:nvPr/>
          </p:nvSpPr>
          <p:spPr>
            <a:xfrm>
              <a:off x="8523758" y="2449090"/>
              <a:ext cx="535253" cy="53525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grpSp>
      <p:sp>
        <p:nvSpPr>
          <p:cNvPr id="32" name="Free-form: Shape 31">
            <a:extLst>
              <a:ext uri="{FF2B5EF4-FFF2-40B4-BE49-F238E27FC236}">
                <a16:creationId xmlns:a16="http://schemas.microsoft.com/office/drawing/2014/main" id="{A2C1F088-AD4E-2563-F619-49F467AACCBE}"/>
              </a:ext>
            </a:extLst>
          </p:cNvPr>
          <p:cNvSpPr/>
          <p:nvPr/>
        </p:nvSpPr>
        <p:spPr>
          <a:xfrm>
            <a:off x="1352947" y="4675833"/>
            <a:ext cx="10360800" cy="720000"/>
          </a:xfrm>
          <a:custGeom>
            <a:avLst/>
            <a:gdLst>
              <a:gd name="connsiteX0" fmla="*/ 0 w 1529296"/>
              <a:gd name="connsiteY0" fmla="*/ 0 h 2681048"/>
              <a:gd name="connsiteX1" fmla="*/ 1529296 w 1529296"/>
              <a:gd name="connsiteY1" fmla="*/ 0 h 2681048"/>
              <a:gd name="connsiteX2" fmla="*/ 1529296 w 1529296"/>
              <a:gd name="connsiteY2" fmla="*/ 2681048 h 2681048"/>
              <a:gd name="connsiteX3" fmla="*/ 0 w 1529296"/>
              <a:gd name="connsiteY3" fmla="*/ 2681048 h 2681048"/>
              <a:gd name="connsiteX4" fmla="*/ 0 w 1529296"/>
              <a:gd name="connsiteY4" fmla="*/ 0 h 2681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2681048">
                <a:moveTo>
                  <a:pt x="0" y="0"/>
                </a:moveTo>
                <a:lnTo>
                  <a:pt x="1529296" y="0"/>
                </a:lnTo>
                <a:lnTo>
                  <a:pt x="1529296" y="2681048"/>
                </a:lnTo>
                <a:lnTo>
                  <a:pt x="0" y="26810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just" defTabSz="488950">
              <a:lnSpc>
                <a:spcPct val="90000"/>
              </a:lnSpc>
              <a:spcBef>
                <a:spcPct val="0"/>
              </a:spcBef>
              <a:spcAft>
                <a:spcPct val="35000"/>
              </a:spcAft>
            </a:pPr>
            <a:r>
              <a:rPr lang="en-GB" sz="1200" dirty="0">
                <a:solidFill>
                  <a:schemeClr val="tx1">
                    <a:hueOff val="0"/>
                    <a:satOff val="0"/>
                    <a:lumOff val="0"/>
                    <a:alphaOff val="0"/>
                  </a:schemeClr>
                </a:solidFill>
              </a:rPr>
              <a:t>Inflation-Adjusted Median Household Income in the past 12 months dataset [link] was sourced using a U.S. Census Bureau API to </a:t>
            </a:r>
            <a:r>
              <a:rPr lang="en-GB" sz="1200" dirty="0" err="1">
                <a:solidFill>
                  <a:schemeClr val="tx1">
                    <a:hueOff val="0"/>
                    <a:satOff val="0"/>
                    <a:lumOff val="0"/>
                    <a:alphaOff val="0"/>
                  </a:schemeClr>
                </a:solidFill>
              </a:rPr>
              <a:t>fulfill</a:t>
            </a:r>
            <a:r>
              <a:rPr lang="en-GB" sz="1200" dirty="0">
                <a:solidFill>
                  <a:schemeClr val="tx1">
                    <a:hueOff val="0"/>
                    <a:satOff val="0"/>
                    <a:lumOff val="0"/>
                    <a:alphaOff val="0"/>
                  </a:schemeClr>
                </a:solidFill>
              </a:rPr>
              <a:t> the project requirements for a semi-structured dataset. Household related data is estimated and is collected from a sample of the population in the United States with varying margins of error.</a:t>
            </a:r>
            <a:endParaRPr lang="en-US" sz="1200" dirty="0">
              <a:solidFill>
                <a:schemeClr val="tx1">
                  <a:hueOff val="0"/>
                  <a:satOff val="0"/>
                  <a:lumOff val="0"/>
                  <a:alphaOff val="0"/>
                </a:schemeClr>
              </a:solidFill>
            </a:endParaRPr>
          </a:p>
        </p:txBody>
      </p:sp>
      <p:grpSp>
        <p:nvGrpSpPr>
          <p:cNvPr id="44" name="Group 43">
            <a:extLst>
              <a:ext uri="{FF2B5EF4-FFF2-40B4-BE49-F238E27FC236}">
                <a16:creationId xmlns:a16="http://schemas.microsoft.com/office/drawing/2014/main" id="{E8E6F155-157A-31C5-DA45-ECB64617D19A}"/>
              </a:ext>
            </a:extLst>
          </p:cNvPr>
          <p:cNvGrpSpPr>
            <a:grpSpLocks noChangeAspect="1"/>
          </p:cNvGrpSpPr>
          <p:nvPr/>
        </p:nvGrpSpPr>
        <p:grpSpPr>
          <a:xfrm>
            <a:off x="479505" y="5512525"/>
            <a:ext cx="720000" cy="720000"/>
            <a:chOff x="10121874" y="2250281"/>
            <a:chExt cx="932871" cy="932871"/>
          </a:xfrm>
        </p:grpSpPr>
        <p:sp>
          <p:nvSpPr>
            <p:cNvPr id="33" name="Rectangle: Diagonal Corners Rounded 32">
              <a:extLst>
                <a:ext uri="{FF2B5EF4-FFF2-40B4-BE49-F238E27FC236}">
                  <a16:creationId xmlns:a16="http://schemas.microsoft.com/office/drawing/2014/main" id="{661F94D6-64F2-F632-77CA-8F374A48CDB0}"/>
                </a:ext>
              </a:extLst>
            </p:cNvPr>
            <p:cNvSpPr/>
            <p:nvPr/>
          </p:nvSpPr>
          <p:spPr>
            <a:xfrm>
              <a:off x="10121874" y="2250281"/>
              <a:ext cx="932871" cy="932871"/>
            </a:xfrm>
            <a:prstGeom prst="round2DiagRect">
              <a:avLst>
                <a:gd name="adj1" fmla="val 29727"/>
                <a:gd name="adj2" fmla="val 0"/>
              </a:avLst>
            </a:prstGeom>
            <a:solidFill>
              <a:schemeClr val="tx2">
                <a:lumMod val="65000"/>
                <a:lumOff val="3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GB"/>
            </a:p>
          </p:txBody>
        </p:sp>
        <p:sp>
          <p:nvSpPr>
            <p:cNvPr id="34" name="Rectangle 33" descr="Group">
              <a:extLst>
                <a:ext uri="{FF2B5EF4-FFF2-40B4-BE49-F238E27FC236}">
                  <a16:creationId xmlns:a16="http://schemas.microsoft.com/office/drawing/2014/main" id="{99FAE4EF-67F8-672D-5F70-F920F18CC411}"/>
                </a:ext>
              </a:extLst>
            </p:cNvPr>
            <p:cNvSpPr/>
            <p:nvPr/>
          </p:nvSpPr>
          <p:spPr>
            <a:xfrm>
              <a:off x="10320682" y="2449090"/>
              <a:ext cx="535253" cy="53525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grpSp>
      <p:sp>
        <p:nvSpPr>
          <p:cNvPr id="35" name="Free-form: Shape 34">
            <a:extLst>
              <a:ext uri="{FF2B5EF4-FFF2-40B4-BE49-F238E27FC236}">
                <a16:creationId xmlns:a16="http://schemas.microsoft.com/office/drawing/2014/main" id="{50071BAB-0E21-226B-6F0C-7A0A18A0A84A}"/>
              </a:ext>
            </a:extLst>
          </p:cNvPr>
          <p:cNvSpPr/>
          <p:nvPr/>
        </p:nvSpPr>
        <p:spPr>
          <a:xfrm>
            <a:off x="1352947" y="5512525"/>
            <a:ext cx="10360800" cy="720000"/>
          </a:xfrm>
          <a:custGeom>
            <a:avLst/>
            <a:gdLst>
              <a:gd name="connsiteX0" fmla="*/ 0 w 1529296"/>
              <a:gd name="connsiteY0" fmla="*/ 0 h 2681048"/>
              <a:gd name="connsiteX1" fmla="*/ 1529296 w 1529296"/>
              <a:gd name="connsiteY1" fmla="*/ 0 h 2681048"/>
              <a:gd name="connsiteX2" fmla="*/ 1529296 w 1529296"/>
              <a:gd name="connsiteY2" fmla="*/ 2681048 h 2681048"/>
              <a:gd name="connsiteX3" fmla="*/ 0 w 1529296"/>
              <a:gd name="connsiteY3" fmla="*/ 2681048 h 2681048"/>
              <a:gd name="connsiteX4" fmla="*/ 0 w 1529296"/>
              <a:gd name="connsiteY4" fmla="*/ 0 h 2681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2681048">
                <a:moveTo>
                  <a:pt x="0" y="0"/>
                </a:moveTo>
                <a:lnTo>
                  <a:pt x="1529296" y="0"/>
                </a:lnTo>
                <a:lnTo>
                  <a:pt x="1529296" y="2681048"/>
                </a:lnTo>
                <a:lnTo>
                  <a:pt x="0" y="26810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just" defTabSz="488950">
              <a:lnSpc>
                <a:spcPct val="90000"/>
              </a:lnSpc>
              <a:spcBef>
                <a:spcPct val="0"/>
              </a:spcBef>
              <a:spcAft>
                <a:spcPct val="35000"/>
              </a:spcAft>
            </a:pPr>
            <a:r>
              <a:rPr lang="en-GB" sz="1200" dirty="0">
                <a:solidFill>
                  <a:schemeClr val="tx1">
                    <a:hueOff val="0"/>
                    <a:satOff val="0"/>
                    <a:lumOff val="0"/>
                    <a:alphaOff val="0"/>
                  </a:schemeClr>
                </a:solidFill>
              </a:rPr>
              <a:t>Number Of People By Demographic Group [link] was a fourth dataset extracted from the U.S. Census Bureau and the American Community Survey (ACS) to weight the statistics analysis based on the population of each state. The weighting was intended to ensure that the data accurately represents the larger population and to help correct any imbalance of the underrepresented demographic groups, providing more accurate and liable results.</a:t>
            </a:r>
            <a:endParaRPr lang="en-US" sz="1200" dirty="0">
              <a:solidFill>
                <a:schemeClr val="tx1">
                  <a:hueOff val="0"/>
                  <a:satOff val="0"/>
                  <a:lumOff val="0"/>
                  <a:alphaOff val="0"/>
                </a:schemeClr>
              </a:solidFill>
            </a:endParaRPr>
          </a:p>
        </p:txBody>
      </p:sp>
      <p:sp>
        <p:nvSpPr>
          <p:cNvPr id="7" name="Title 1">
            <a:extLst>
              <a:ext uri="{FF2B5EF4-FFF2-40B4-BE49-F238E27FC236}">
                <a16:creationId xmlns:a16="http://schemas.microsoft.com/office/drawing/2014/main" id="{99241E13-06F1-4F05-906C-A9AE60EBD643}"/>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t>METHODOLOGY</a:t>
            </a:r>
            <a:endParaRPr lang="en-US" sz="3200" dirty="0"/>
          </a:p>
        </p:txBody>
      </p:sp>
      <p:sp>
        <p:nvSpPr>
          <p:cNvPr id="8" name="Rectangle 7">
            <a:extLst>
              <a:ext uri="{FF2B5EF4-FFF2-40B4-BE49-F238E27FC236}">
                <a16:creationId xmlns:a16="http://schemas.microsoft.com/office/drawing/2014/main" id="{33C279AC-BA89-C533-77CD-80A6021501BC}"/>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6208964-DC02-F63C-E93F-482D339D5801}"/>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4A2996A-C860-B841-418B-1B16362824E5}"/>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Data Sources and Descriptions</a:t>
            </a:r>
          </a:p>
        </p:txBody>
      </p:sp>
    </p:spTree>
    <p:extLst>
      <p:ext uri="{BB962C8B-B14F-4D97-AF65-F5344CB8AC3E}">
        <p14:creationId xmlns:p14="http://schemas.microsoft.com/office/powerpoint/2010/main" val="63518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2BC0ACAB-D986-7529-8769-03D3BA727484}"/>
              </a:ext>
            </a:extLst>
          </p:cNvPr>
          <p:cNvSpPr>
            <a:spLocks noGrp="1"/>
          </p:cNvSpPr>
          <p:nvPr>
            <p:ph type="body" idx="1"/>
          </p:nvPr>
        </p:nvSpPr>
        <p:spPr>
          <a:xfrm>
            <a:off x="479505" y="2165756"/>
            <a:ext cx="11232990" cy="4066769"/>
          </a:xfrm>
        </p:spPr>
        <p:txBody>
          <a:bodyPr vert="horz" lIns="91440" tIns="45720" rIns="91440" bIns="45720" rtlCol="0">
            <a:normAutofit/>
          </a:bodyPr>
          <a:lstStyle/>
          <a:p>
            <a:pPr marL="0" indent="0">
              <a:lnSpc>
                <a:spcPct val="150000"/>
              </a:lnSpc>
              <a:spcBef>
                <a:spcPts val="0"/>
              </a:spcBef>
              <a:buNone/>
            </a:pPr>
            <a:r>
              <a:rPr lang="en-US" sz="1200" dirty="0"/>
              <a:t>In each dataset, a thorough examination of data quality was performed, assessing attributes for their correct data types, identifying any missing values, ensuring the predictors were numeric values, and detecting any potential outliers within the data.</a:t>
            </a:r>
          </a:p>
          <a:p>
            <a:pPr marL="0" indent="0">
              <a:lnSpc>
                <a:spcPct val="150000"/>
              </a:lnSpc>
              <a:spcBef>
                <a:spcPts val="0"/>
              </a:spcBef>
              <a:buNone/>
            </a:pPr>
            <a:r>
              <a:rPr lang="en-US" sz="1200" dirty="0"/>
              <a:t>The Number of Households with No Internet Access dataset was imported as a *.csv file using a Pandas data frame. As shown in Fig. 2, the working data subset was created by filtering the period of 2017-2021. The last column was filled with “</a:t>
            </a:r>
            <a:r>
              <a:rPr lang="en-US" sz="1200" dirty="0" err="1"/>
              <a:t>NaN</a:t>
            </a:r>
            <a:r>
              <a:rPr lang="en-US" sz="1200" dirty="0"/>
              <a:t>” values and this was subsequently dropped. Also, all leading zeroes were removed.</a:t>
            </a:r>
          </a:p>
          <a:p>
            <a:pPr marL="0" indent="0">
              <a:lnSpc>
                <a:spcPct val="150000"/>
              </a:lnSpc>
              <a:spcBef>
                <a:spcPts val="0"/>
              </a:spcBef>
              <a:buNone/>
            </a:pPr>
            <a:r>
              <a:rPr lang="en-US" sz="1200" dirty="0"/>
              <a:t>The Socioeconomic Status dataset was also imported as a *.csv file using a Pandas data frame, and it was grouped by the attribute of interest, namely ‘Percent of Population &gt;=25 Years of Age with High School Diploma (or Equivalent) or Higher’. Initial cleansing of the dataset ensured that there were no missing values and that any attributes that offered little information value to the study, such as, “</a:t>
            </a:r>
            <a:r>
              <a:rPr lang="en-US" sz="1200" dirty="0" err="1"/>
              <a:t>StateFIPS</a:t>
            </a:r>
            <a:r>
              <a:rPr lang="en-US" sz="1200" dirty="0"/>
              <a:t>”, “</a:t>
            </a:r>
            <a:r>
              <a:rPr lang="en-US" sz="1200" dirty="0" err="1"/>
              <a:t>CountyFIPS</a:t>
            </a:r>
            <a:r>
              <a:rPr lang="en-US" sz="1200" dirty="0"/>
              <a:t>” and “Data Comment” were removed.</a:t>
            </a:r>
          </a:p>
          <a:p>
            <a:pPr marL="0" indent="0">
              <a:lnSpc>
                <a:spcPct val="150000"/>
              </a:lnSpc>
              <a:spcBef>
                <a:spcPts val="0"/>
              </a:spcBef>
              <a:buNone/>
            </a:pPr>
            <a:r>
              <a:rPr lang="en-US" sz="1200" dirty="0"/>
              <a:t>The third dataset, Median Household Income, was retrieved as a JSON file through an API URL available in the U.S. Census Bureau website. The import was done using the Python libraries such as Pandas, Requests, OS and Json. To extract the information necessary for comparison with the two other datasets, the variable “K201902_001E” was sourced along with the Counties and States names. The dataset was subsequently pre-processed to split the County and State information into two different attributes, and to search for any missing values. The cleaned dataset was exported as *.csv file using Pandas data frame for further analysis required to address the research questions.</a:t>
            </a:r>
          </a:p>
          <a:p>
            <a:pPr marL="0" indent="0">
              <a:lnSpc>
                <a:spcPct val="150000"/>
              </a:lnSpc>
              <a:spcBef>
                <a:spcPts val="0"/>
              </a:spcBef>
              <a:buNone/>
            </a:pPr>
            <a:r>
              <a:rPr lang="en-US" sz="1200" dirty="0"/>
              <a:t>Furthermore, the fourth dataset was also imported as a *.csv file using a Pandas data frame. The attribute “Value” was transformed from an object data type into an integer before checking for missing values and outliers.</a:t>
            </a:r>
          </a:p>
        </p:txBody>
      </p:sp>
      <p:sp>
        <p:nvSpPr>
          <p:cNvPr id="11" name="Title 1">
            <a:extLst>
              <a:ext uri="{FF2B5EF4-FFF2-40B4-BE49-F238E27FC236}">
                <a16:creationId xmlns:a16="http://schemas.microsoft.com/office/drawing/2014/main" id="{5975C607-1018-0468-E21D-8AE733A0984A}"/>
              </a:ext>
            </a:extLst>
          </p:cNvPr>
          <p:cNvSpPr txBox="1">
            <a:spLocks/>
          </p:cNvSpPr>
          <p:nvPr/>
        </p:nvSpPr>
        <p:spPr>
          <a:xfrm>
            <a:off x="479505" y="771988"/>
            <a:ext cx="1123299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METHODOLOGY</a:t>
            </a:r>
          </a:p>
        </p:txBody>
      </p:sp>
      <p:sp>
        <p:nvSpPr>
          <p:cNvPr id="13" name="Rectangle 12">
            <a:extLst>
              <a:ext uri="{FF2B5EF4-FFF2-40B4-BE49-F238E27FC236}">
                <a16:creationId xmlns:a16="http://schemas.microsoft.com/office/drawing/2014/main" id="{A66BDB71-56A7-345C-0BBD-DE73A7CE555E}"/>
              </a:ext>
            </a:extLst>
          </p:cNvPr>
          <p:cNvSpPr/>
          <p:nvPr/>
        </p:nvSpPr>
        <p:spPr>
          <a:xfrm>
            <a:off x="479505"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08E8B47-AA89-6475-5FED-9003D0E46918}"/>
              </a:ext>
            </a:extLst>
          </p:cNvPr>
          <p:cNvSpPr/>
          <p:nvPr/>
        </p:nvSpPr>
        <p:spPr>
          <a:xfrm>
            <a:off x="1056000" y="1656984"/>
            <a:ext cx="10080000" cy="36000"/>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DADE3213-5293-F958-2CC7-78275F7A884E}"/>
              </a:ext>
            </a:extLst>
          </p:cNvPr>
          <p:cNvSpPr txBox="1"/>
          <p:nvPr/>
        </p:nvSpPr>
        <p:spPr>
          <a:xfrm>
            <a:off x="479505" y="1857980"/>
            <a:ext cx="11232990" cy="307777"/>
          </a:xfrm>
          <a:prstGeom prst="rect">
            <a:avLst/>
          </a:prstGeom>
          <a:noFill/>
        </p:spPr>
        <p:txBody>
          <a:bodyPr wrap="square">
            <a:spAutoFit/>
          </a:bodyPr>
          <a:lstStyle/>
          <a:p>
            <a:pPr marL="0" indent="0" algn="ctr">
              <a:buNone/>
            </a:pPr>
            <a:r>
              <a:rPr lang="en-US" sz="1400" b="1" dirty="0"/>
              <a:t>Data Pre-processing</a:t>
            </a:r>
          </a:p>
        </p:txBody>
      </p:sp>
    </p:spTree>
    <p:extLst>
      <p:ext uri="{BB962C8B-B14F-4D97-AF65-F5344CB8AC3E}">
        <p14:creationId xmlns:p14="http://schemas.microsoft.com/office/powerpoint/2010/main" val="232613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89D162-8839-3F2C-122C-3B377C31957D}"/>
              </a:ext>
            </a:extLst>
          </p:cNvPr>
          <p:cNvGrpSpPr/>
          <p:nvPr/>
        </p:nvGrpSpPr>
        <p:grpSpPr>
          <a:xfrm flipH="1">
            <a:off x="0" y="0"/>
            <a:ext cx="12192000" cy="6858000"/>
            <a:chOff x="0" y="0"/>
            <a:chExt cx="12192000" cy="6858000"/>
          </a:xfrm>
        </p:grpSpPr>
        <p:pic>
          <p:nvPicPr>
            <p:cNvPr id="12" name="Picture 11">
              <a:extLst>
                <a:ext uri="{FF2B5EF4-FFF2-40B4-BE49-F238E27FC236}">
                  <a16:creationId xmlns:a16="http://schemas.microsoft.com/office/drawing/2014/main" id="{D75B7BD0-3EAF-2A6C-6242-27101BE03410}"/>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13927" b="13927"/>
            <a:stretch/>
          </p:blipFill>
          <p:spPr>
            <a:xfrm flipH="1">
              <a:off x="0" y="10"/>
              <a:ext cx="8459968" cy="6857990"/>
            </a:xfrm>
            <a:prstGeom prst="rect">
              <a:avLst/>
            </a:prstGeom>
            <a:gradFill>
              <a:gsLst>
                <a:gs pos="0">
                  <a:schemeClr val="bg1"/>
                </a:gs>
                <a:gs pos="100000">
                  <a:schemeClr val="bg1">
                    <a:alpha val="50000"/>
                  </a:schemeClr>
                </a:gs>
              </a:gsLst>
              <a:lin ang="10800000" scaled="1"/>
            </a:gradFill>
          </p:spPr>
        </p:pic>
        <p:sp>
          <p:nvSpPr>
            <p:cNvPr id="13" name="Rectangle 12">
              <a:extLst>
                <a:ext uri="{FF2B5EF4-FFF2-40B4-BE49-F238E27FC236}">
                  <a16:creationId xmlns:a16="http://schemas.microsoft.com/office/drawing/2014/main" id="{363DC036-1652-8720-819A-7292060124BE}"/>
                </a:ext>
              </a:extLst>
            </p:cNvPr>
            <p:cNvSpPr/>
            <p:nvPr/>
          </p:nvSpPr>
          <p:spPr>
            <a:xfrm>
              <a:off x="1" y="0"/>
              <a:ext cx="12191999" cy="6857999"/>
            </a:xfrm>
            <a:prstGeom prst="rect">
              <a:avLst/>
            </a:prstGeom>
            <a:gradFill>
              <a:gsLst>
                <a:gs pos="60000">
                  <a:schemeClr val="bg1">
                    <a:alpha val="0"/>
                  </a:schemeClr>
                </a:gs>
                <a:gs pos="34000">
                  <a:schemeClr val="bg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Title 4">
            <a:extLst>
              <a:ext uri="{FF2B5EF4-FFF2-40B4-BE49-F238E27FC236}">
                <a16:creationId xmlns:a16="http://schemas.microsoft.com/office/drawing/2014/main" id="{DE0FD212-274C-8E28-661C-655E3F5B9D20}"/>
              </a:ext>
            </a:extLst>
          </p:cNvPr>
          <p:cNvSpPr>
            <a:spLocks noGrp="1"/>
          </p:cNvSpPr>
          <p:nvPr>
            <p:ph type="title"/>
          </p:nvPr>
        </p:nvSpPr>
        <p:spPr>
          <a:xfrm>
            <a:off x="484633" y="771988"/>
            <a:ext cx="5217668" cy="720000"/>
          </a:xfrm>
        </p:spPr>
        <p:txBody>
          <a:bodyPr vert="horz" lIns="91440" tIns="45720" rIns="91440" bIns="45720" rtlCol="0" anchor="ctr">
            <a:normAutofit/>
          </a:bodyPr>
          <a:lstStyle/>
          <a:p>
            <a:pPr algn="ctr"/>
            <a:r>
              <a:rPr lang="en-US" sz="3200" dirty="0"/>
              <a:t>RESULTS AND EVALUATION</a:t>
            </a:r>
          </a:p>
        </p:txBody>
      </p:sp>
      <p:sp>
        <p:nvSpPr>
          <p:cNvPr id="15" name="Text Placeholder 6">
            <a:extLst>
              <a:ext uri="{FF2B5EF4-FFF2-40B4-BE49-F238E27FC236}">
                <a16:creationId xmlns:a16="http://schemas.microsoft.com/office/drawing/2014/main" id="{8442E3E9-3519-9B64-61DA-529570D0A610}"/>
              </a:ext>
            </a:extLst>
          </p:cNvPr>
          <p:cNvSpPr txBox="1">
            <a:spLocks/>
          </p:cNvSpPr>
          <p:nvPr/>
        </p:nvSpPr>
        <p:spPr>
          <a:xfrm>
            <a:off x="484633" y="1491988"/>
            <a:ext cx="5217667" cy="4740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GB" sz="1400" dirty="0"/>
              <a:t>Figures 3, 4, and 5 highlight key insights about the states in the USA, exploring the correlation between the percentage of households without internet access, the educational attainment of the population aged 25 and above, and the income levels across states.</a:t>
            </a:r>
          </a:p>
          <a:p>
            <a:pPr marL="0" indent="0" algn="just">
              <a:lnSpc>
                <a:spcPct val="150000"/>
              </a:lnSpc>
              <a:spcBef>
                <a:spcPts val="0"/>
              </a:spcBef>
              <a:buFont typeface="Arial" panose="020B0604020202020204" pitchFamily="34" charset="0"/>
              <a:buNone/>
            </a:pPr>
            <a:r>
              <a:rPr lang="en-GB" sz="1400" dirty="0"/>
              <a:t>To visualize the variables of interest in this study, the boxplots of Education Attainment (%), No Internet Access (%), and Median of Household Annual Income ($), and state populations are presented in the Figures 6 to 8. As pictured below, there are no outliers observed in the boxplots. The outliers shown in the population boxplot (Fig. 9) indicate that the consequent analysis should consider this variable as a weight factor. </a:t>
            </a:r>
          </a:p>
        </p:txBody>
      </p:sp>
      <p:sp>
        <p:nvSpPr>
          <p:cNvPr id="16" name="Rectangle 15">
            <a:extLst>
              <a:ext uri="{FF2B5EF4-FFF2-40B4-BE49-F238E27FC236}">
                <a16:creationId xmlns:a16="http://schemas.microsoft.com/office/drawing/2014/main" id="{D54648F3-2AF5-8C04-35E5-4F6836F68F24}"/>
              </a:ext>
            </a:extLst>
          </p:cNvPr>
          <p:cNvSpPr/>
          <p:nvPr/>
        </p:nvSpPr>
        <p:spPr>
          <a:xfrm>
            <a:off x="11000231" y="625475"/>
            <a:ext cx="707136" cy="146513"/>
          </a:xfrm>
          <a:prstGeom prst="rect">
            <a:avLst/>
          </a:prstGeom>
          <a:solidFill>
            <a:srgbClr val="B2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6481197"/>
      </p:ext>
    </p:extLst>
  </p:cSld>
  <p:clrMapOvr>
    <a:masterClrMapping/>
  </p:clrMapOvr>
</p:sld>
</file>

<file path=ppt/theme/theme1.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TotalTime>
  <Words>4114</Words>
  <Application>Microsoft Office PowerPoint</Application>
  <PresentationFormat>Widescreen</PresentationFormat>
  <Paragraphs>118</Paragraphs>
  <Slides>22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Light</vt:lpstr>
      <vt:lpstr>Franklin Gothic Book</vt:lpstr>
      <vt:lpstr>Franklin Gothic Medium</vt:lpstr>
      <vt:lpstr>Office Theme</vt:lpstr>
      <vt:lpstr>Custom Design</vt:lpstr>
      <vt:lpstr>CONNECTIVITY, EDUCATION AND PROSPERITY</vt:lpstr>
      <vt:lpstr>INTRODUCTION</vt:lpstr>
      <vt:lpstr>OBJECTIVES AND RESEARCH QUESTIONS</vt:lpstr>
      <vt:lpstr>RELATED WORK</vt:lpstr>
      <vt:lpstr>METHODOLOGY</vt:lpstr>
      <vt:lpstr>PowerPoint Presentation</vt:lpstr>
      <vt:lpstr>PowerPoint Presentation</vt:lpstr>
      <vt:lpstr>PowerPoint Presentation</vt:lpstr>
      <vt:lpstr>RESULTS AND EVALUATION</vt:lpstr>
      <vt:lpstr>RESULTS AND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Connectivity, Education and Prosperity</dc:title>
  <dc:creator>Ana Carolina Kosai Fischer</dc:creator>
  <cp:lastModifiedBy>Paddy Connolly</cp:lastModifiedBy>
  <cp:revision>8</cp:revision>
  <dcterms:created xsi:type="dcterms:W3CDTF">2023-12-12T11:59:06Z</dcterms:created>
  <dcterms:modified xsi:type="dcterms:W3CDTF">2023-12-12T20:52:02Z</dcterms:modified>
</cp:coreProperties>
</file>